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264" r:id="rId6"/>
    <p:sldId id="265" r:id="rId7"/>
    <p:sldId id="297" r:id="rId8"/>
    <p:sldId id="303" r:id="rId9"/>
    <p:sldId id="273" r:id="rId10"/>
    <p:sldId id="299" r:id="rId11"/>
    <p:sldId id="298" r:id="rId12"/>
    <p:sldId id="266" r:id="rId13"/>
    <p:sldId id="300" r:id="rId14"/>
    <p:sldId id="260" r:id="rId15"/>
    <p:sldId id="301" r:id="rId16"/>
    <p:sldId id="302" r:id="rId17"/>
    <p:sldId id="270" r:id="rId18"/>
    <p:sldId id="261" r:id="rId19"/>
    <p:sldId id="269" r:id="rId20"/>
    <p:sldId id="272" r:id="rId21"/>
    <p:sldId id="277" r:id="rId22"/>
  </p:sldIdLst>
  <p:sldSz cx="9144000" cy="5143500" type="screen16x9"/>
  <p:notesSz cx="6858000" cy="9144000"/>
  <p:embeddedFontLst>
    <p:embeddedFont>
      <p:font typeface="Audiowide" panose="020B0604020202020204" charset="0"/>
      <p:regular r:id="rId24"/>
    </p:embeddedFont>
    <p:embeddedFont>
      <p:font typeface="Nunito Light" pitchFamily="2" charset="0"/>
      <p:regular r:id="rId25"/>
      <p: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ajdhani" panose="020B0604020202020204" charset="0"/>
      <p:regular r:id="rId31"/>
      <p:bold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FF84822C-24EA-45B6-B8E6-5D674A9B14CF}">
          <p14:sldIdLst>
            <p14:sldId id="256"/>
            <p14:sldId id="258"/>
            <p14:sldId id="259"/>
            <p14:sldId id="262"/>
            <p14:sldId id="264"/>
            <p14:sldId id="265"/>
            <p14:sldId id="297"/>
            <p14:sldId id="303"/>
            <p14:sldId id="273"/>
            <p14:sldId id="299"/>
            <p14:sldId id="298"/>
            <p14:sldId id="266"/>
            <p14:sldId id="300"/>
            <p14:sldId id="260"/>
            <p14:sldId id="301"/>
            <p14:sldId id="302"/>
            <p14:sldId id="270"/>
            <p14:sldId id="261"/>
            <p14:sldId id="269"/>
            <p14:sldId id="27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D5100-84FE-4808-BB55-FEAB23B484D1}">
  <a:tblStyle styleId="{D59D5100-84FE-4808-BB55-FEAB23B484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C88F16-C5E5-4176-AC2A-425D1F029F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3842" autoAdjust="0"/>
  </p:normalViewPr>
  <p:slideViewPr>
    <p:cSldViewPr snapToGrid="0">
      <p:cViewPr varScale="1">
        <p:scale>
          <a:sx n="83" d="100"/>
          <a:sy n="83" d="100"/>
        </p:scale>
        <p:origin x="8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C2BCC560-AE59-6EC6-21D4-95FCBB2F0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2f97afb56_1_388:notes">
            <a:extLst>
              <a:ext uri="{FF2B5EF4-FFF2-40B4-BE49-F238E27FC236}">
                <a16:creationId xmlns:a16="http://schemas.microsoft.com/office/drawing/2014/main" id="{9C922A22-FB11-B63A-EE2D-D81CB8F15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2f97afb56_1_388:notes">
            <a:extLst>
              <a:ext uri="{FF2B5EF4-FFF2-40B4-BE49-F238E27FC236}">
                <a16:creationId xmlns:a16="http://schemas.microsoft.com/office/drawing/2014/main" id="{15A683CD-0F5C-9A25-FB98-5174EA6C65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72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26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2f97afb56_1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2f97afb56_1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2f97afb56_1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2f97afb56_1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1811ef9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1811ef9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1081432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1081432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1️⃣ Absence de suivi global et temps réel des véhicules</a:t>
            </a:r>
          </a:p>
          <a:p>
            <a:r>
              <a:rPr lang="fr-FR" dirty="0"/>
              <a:t>Difficulté à visualiser en temps réel l’état des véhicules (données OBD2 + GPS).</a:t>
            </a:r>
          </a:p>
          <a:p>
            <a:r>
              <a:rPr lang="fr-FR" dirty="0"/>
              <a:t>Manque d’un tableau de bord centralisé pour la gestion de flotte.</a:t>
            </a:r>
          </a:p>
          <a:p>
            <a:pPr marL="158750" indent="0">
              <a:buNone/>
            </a:pPr>
            <a:r>
              <a:rPr lang="fr-FR" b="1" dirty="0"/>
              <a:t>2️⃣ Maintenance non prédictive et détection tardive des pannes</a:t>
            </a:r>
          </a:p>
          <a:p>
            <a:r>
              <a:rPr lang="fr-FR" dirty="0"/>
              <a:t>Les pannes sont souvent détectées après leur apparition.</a:t>
            </a:r>
          </a:p>
          <a:p>
            <a:r>
              <a:rPr lang="fr-FR" dirty="0"/>
              <a:t>Absence de systèmes intelligents capables d’anticiper les risques de panne et anomalies.</a:t>
            </a:r>
          </a:p>
          <a:p>
            <a:pPr marL="158750" indent="0">
              <a:buNone/>
            </a:pPr>
            <a:r>
              <a:rPr lang="fr-FR" b="1" dirty="0"/>
              <a:t>3️⃣ Sous-exploitation des données véhicule</a:t>
            </a:r>
          </a:p>
          <a:p>
            <a:r>
              <a:rPr lang="fr-FR" dirty="0"/>
              <a:t>Données OBD2 et GPS hétérogènes et difficiles à exploiter.</a:t>
            </a:r>
          </a:p>
          <a:p>
            <a:r>
              <a:rPr lang="fr-FR" dirty="0"/>
              <a:t>Manque d’analyse avancée et d’IA pour transformer les données en décisions utiles.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2f97afb5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2f97afb5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dirty="0"/>
              <a:t> 1️⃣</a:t>
            </a:r>
            <a:r>
              <a:rPr lang="fr-FR" b="1" dirty="0"/>
              <a:t>Assurer le suivi temps réel des véhicules</a:t>
            </a:r>
          </a:p>
          <a:p>
            <a:r>
              <a:rPr lang="fr-FR" dirty="0"/>
              <a:t>Collecter et visualiser les données OBD2 et GPS en temps réel via un </a:t>
            </a:r>
            <a:r>
              <a:rPr lang="fr-FR" dirty="0" err="1"/>
              <a:t>dashboard</a:t>
            </a:r>
            <a:r>
              <a:rPr lang="fr-FR" dirty="0"/>
              <a:t> interactif.</a:t>
            </a:r>
          </a:p>
          <a:p>
            <a:pPr marL="158750" indent="0">
              <a:buNone/>
            </a:pPr>
            <a:r>
              <a:rPr lang="fr-FR" b="1" dirty="0"/>
              <a:t>2️⃣ Mettre en place un Digital </a:t>
            </a:r>
            <a:r>
              <a:rPr lang="fr-FR" b="1" dirty="0" err="1"/>
              <a:t>Twin</a:t>
            </a:r>
            <a:r>
              <a:rPr lang="fr-FR" b="1" dirty="0"/>
              <a:t> du véhicule</a:t>
            </a:r>
          </a:p>
          <a:p>
            <a:r>
              <a:rPr lang="fr-FR" dirty="0"/>
              <a:t>Créer un jumeau numérique représentant l’état réel de chaque véhicule (performance, localisation, alertes).</a:t>
            </a:r>
          </a:p>
          <a:p>
            <a:pPr marL="158750" indent="0">
              <a:buNone/>
            </a:pPr>
            <a:r>
              <a:rPr lang="fr-FR" b="1" dirty="0"/>
              <a:t>3️⃣ Exploiter l’Intelligence Artificielle pour la prédiction</a:t>
            </a:r>
          </a:p>
          <a:p>
            <a:r>
              <a:rPr lang="fr-FR" dirty="0"/>
              <a:t>Prédire les pannes, détecter les anomalies et analyser le comportement de conduite.</a:t>
            </a:r>
          </a:p>
          <a:p>
            <a:pPr marL="158750" indent="0">
              <a:buNone/>
            </a:pPr>
            <a:r>
              <a:rPr lang="fr-FR" b="1" dirty="0"/>
              <a:t>4️⃣ Optimiser la gestion de flotte et la prise de décision</a:t>
            </a:r>
          </a:p>
          <a:p>
            <a:r>
              <a:rPr lang="fr-FR" dirty="0"/>
              <a:t>Centraliser les données, améliorer la maintenance, réduire les coûts et augmenter la sécurité.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2f97afb5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2f97afb5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f97afb56_1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f97afb56_1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b="1" dirty="0"/>
              <a:t>. Dépendance au matériel OBD2</a:t>
            </a:r>
          </a:p>
          <a:p>
            <a:r>
              <a:rPr lang="fr-FR" dirty="0"/>
              <a:t>Qualité des données dépend du modèle OBD2 et du véhicule.</a:t>
            </a:r>
          </a:p>
          <a:p>
            <a:r>
              <a:rPr lang="fr-FR" dirty="0"/>
              <a:t>Certains véhicules ne supportent pas tous les paramètres OBD2.</a:t>
            </a:r>
          </a:p>
          <a:p>
            <a:pPr marL="158750" indent="0">
              <a:buNone/>
            </a:pPr>
            <a:r>
              <a:rPr lang="fr-FR" b="1" dirty="0"/>
              <a:t>📡 2. Dépendance à la connectivité réseau</a:t>
            </a:r>
          </a:p>
          <a:p>
            <a:r>
              <a:rPr lang="fr-FR" dirty="0"/>
              <a:t>Nécessite une connexion Internet stable (4G/5G/Wi-Fi).</a:t>
            </a:r>
          </a:p>
          <a:p>
            <a:r>
              <a:rPr lang="fr-FR" dirty="0"/>
              <a:t>Perte temporaire de données possible en cas de coupure réseau.</a:t>
            </a:r>
          </a:p>
          <a:p>
            <a:pPr marL="158750" indent="0">
              <a:buNone/>
            </a:pPr>
            <a:r>
              <a:rPr lang="fr-FR" b="1" dirty="0"/>
              <a:t>🧠 3. Complexité des modèles IA</a:t>
            </a:r>
          </a:p>
          <a:p>
            <a:r>
              <a:rPr lang="fr-FR" dirty="0"/>
              <a:t>Besoin de grandes quantités de données pour des prédictions fiables.</a:t>
            </a:r>
          </a:p>
          <a:p>
            <a:r>
              <a:rPr lang="fr-FR" dirty="0"/>
              <a:t>Les modèles doivent être régulièrement entraînés et ajustés.</a:t>
            </a:r>
          </a:p>
          <a:p>
            <a:r>
              <a:rPr lang="fr-FR" dirty="0"/>
              <a:t>Risque de faux positifs dans la détection d’anomalies.</a:t>
            </a:r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662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2f97afb56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2f97afb56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291900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700" y="3161941"/>
            <a:ext cx="914400" cy="5487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19975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868700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19975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294338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868700" y="3691550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1458150" y="3936275"/>
            <a:ext cx="6227700" cy="640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458150" y="2564675"/>
            <a:ext cx="62277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715100" y="2463963"/>
            <a:ext cx="25188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5100" y="1500238"/>
            <a:ext cx="2518800" cy="10122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7013970" y="215824"/>
            <a:ext cx="1864800" cy="2286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74" name="Google Shape;74;p15"/>
          <p:cNvSpPr>
            <a:spLocks noGrp="1"/>
          </p:cNvSpPr>
          <p:nvPr>
            <p:ph type="pic" idx="3"/>
          </p:nvPr>
        </p:nvSpPr>
        <p:spPr>
          <a:xfrm>
            <a:off x="3960975" y="215824"/>
            <a:ext cx="2908200" cy="2286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75" name="Google Shape;75;p15"/>
          <p:cNvSpPr>
            <a:spLocks noGrp="1"/>
          </p:cNvSpPr>
          <p:nvPr>
            <p:ph type="pic" idx="4"/>
          </p:nvPr>
        </p:nvSpPr>
        <p:spPr>
          <a:xfrm>
            <a:off x="3960970" y="2640776"/>
            <a:ext cx="1864800" cy="2286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76" name="Google Shape;76;p15"/>
          <p:cNvSpPr>
            <a:spLocks noGrp="1"/>
          </p:cNvSpPr>
          <p:nvPr>
            <p:ph type="pic" idx="5"/>
          </p:nvPr>
        </p:nvSpPr>
        <p:spPr>
          <a:xfrm>
            <a:off x="5970575" y="2640776"/>
            <a:ext cx="2908200" cy="2286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accent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714975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2"/>
          </p:nvPr>
        </p:nvSpPr>
        <p:spPr>
          <a:xfrm>
            <a:off x="714975" y="26303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3"/>
          </p:nvPr>
        </p:nvSpPr>
        <p:spPr>
          <a:xfrm>
            <a:off x="3400158" y="2630300"/>
            <a:ext cx="2337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6085150" y="2630300"/>
            <a:ext cx="2343900" cy="19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5"/>
          </p:nvPr>
        </p:nvSpPr>
        <p:spPr>
          <a:xfrm>
            <a:off x="3400063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085150" y="2066300"/>
            <a:ext cx="234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116126" y="1670375"/>
            <a:ext cx="4755000" cy="457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2"/>
          </p:nvPr>
        </p:nvSpPr>
        <p:spPr>
          <a:xfrm>
            <a:off x="3116126" y="2867000"/>
            <a:ext cx="4755000" cy="457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3"/>
          </p:nvPr>
        </p:nvSpPr>
        <p:spPr>
          <a:xfrm>
            <a:off x="3116126" y="4063625"/>
            <a:ext cx="4755000" cy="457200"/>
          </a:xfrm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3116126" y="1225225"/>
            <a:ext cx="47550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5"/>
          </p:nvPr>
        </p:nvSpPr>
        <p:spPr>
          <a:xfrm>
            <a:off x="3116126" y="2421855"/>
            <a:ext cx="47550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6"/>
          </p:nvPr>
        </p:nvSpPr>
        <p:spPr>
          <a:xfrm>
            <a:off x="3116126" y="3618485"/>
            <a:ext cx="47550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495938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2"/>
          </p:nvPr>
        </p:nvSpPr>
        <p:spPr>
          <a:xfrm>
            <a:off x="149593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534794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4"/>
          </p:nvPr>
        </p:nvSpPr>
        <p:spPr>
          <a:xfrm>
            <a:off x="149593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534794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1495938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7"/>
          </p:nvPr>
        </p:nvSpPr>
        <p:spPr>
          <a:xfrm>
            <a:off x="5347947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8"/>
          </p:nvPr>
        </p:nvSpPr>
        <p:spPr>
          <a:xfrm>
            <a:off x="5347947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>
            <a:spLocks noGrp="1"/>
          </p:cNvSpPr>
          <p:nvPr>
            <p:ph type="title" hasCustomPrompt="1"/>
          </p:nvPr>
        </p:nvSpPr>
        <p:spPr>
          <a:xfrm>
            <a:off x="3826300" y="688450"/>
            <a:ext cx="4297800" cy="548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3826300" y="1160950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2" hasCustomPrompt="1"/>
          </p:nvPr>
        </p:nvSpPr>
        <p:spPr>
          <a:xfrm>
            <a:off x="3826300" y="2061149"/>
            <a:ext cx="4297800" cy="548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3"/>
          </p:nvPr>
        </p:nvSpPr>
        <p:spPr>
          <a:xfrm>
            <a:off x="3826300" y="2533649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4" hasCustomPrompt="1"/>
          </p:nvPr>
        </p:nvSpPr>
        <p:spPr>
          <a:xfrm>
            <a:off x="3826300" y="3433848"/>
            <a:ext cx="4297800" cy="548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5"/>
          </p:nvPr>
        </p:nvSpPr>
        <p:spPr>
          <a:xfrm>
            <a:off x="3826300" y="3906349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  <a:noFill/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756850"/>
            <a:ext cx="38406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253350"/>
            <a:ext cx="3840600" cy="31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5156200" y="246450"/>
            <a:ext cx="3714600" cy="46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7920000" algn="bl" rotWithShape="0">
              <a:schemeClr val="accent2">
                <a:alpha val="45000"/>
              </a:scheme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582700" y="1748850"/>
            <a:ext cx="4846200" cy="16458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135930" y="-658170"/>
            <a:ext cx="5769570" cy="28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dirty="0"/>
              <a:t>DriveCare</a:t>
            </a:r>
            <a:br>
              <a:rPr lang="en" dirty="0"/>
            </a:br>
            <a:r>
              <a:rPr lang="fr-FR" spc="-355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Système de performance du conducteur et du véhicule</a:t>
            </a:r>
            <a:endParaRPr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787995" y="2283210"/>
            <a:ext cx="4297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ts val="3137"/>
              </a:lnSpc>
            </a:pP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randir Bold"/>
                <a:ea typeface="Agrandir Bold"/>
                <a:cs typeface="Agrandir Bold"/>
                <a:sym typeface="Agrandir Bold"/>
              </a:rPr>
              <a:t>Soutenu le 09/01/2026</a:t>
            </a: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45" y="1110071"/>
            <a:ext cx="2584525" cy="4214252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EDCC73-372C-A6AE-2545-22C50070A972}"/>
              </a:ext>
            </a:extLst>
          </p:cNvPr>
          <p:cNvSpPr txBox="1"/>
          <p:nvPr/>
        </p:nvSpPr>
        <p:spPr>
          <a:xfrm>
            <a:off x="394451" y="3157236"/>
            <a:ext cx="2188729" cy="171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udiowide" panose="020B0604020202020204" charset="0"/>
                <a:ea typeface="Agrandir"/>
                <a:cs typeface="Agrandir"/>
                <a:sym typeface="Agrandir"/>
              </a:rPr>
              <a:t>Réalisé</a:t>
            </a:r>
            <a:r>
              <a:rPr lang="en-US" b="1" dirty="0">
                <a:solidFill>
                  <a:schemeClr val="tx1"/>
                </a:solidFill>
                <a:latin typeface="Audiowide" panose="020B0604020202020204" charset="0"/>
                <a:ea typeface="Agrandir"/>
                <a:cs typeface="Agrandir"/>
                <a:sym typeface="Agrandir"/>
              </a:rPr>
              <a:t> par </a:t>
            </a:r>
            <a:r>
              <a:rPr lang="en-US" b="1" dirty="0">
                <a:solidFill>
                  <a:schemeClr val="tx1"/>
                </a:solidFill>
                <a:latin typeface="Agrandir" panose="020B0604020202020204" charset="0"/>
                <a:ea typeface="Agrandir"/>
                <a:cs typeface="Agrandir"/>
                <a:sym typeface="Agrandir"/>
              </a:rPr>
              <a:t>:</a:t>
            </a:r>
          </a:p>
          <a:p>
            <a:pPr algn="ctr"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Ghallabi</a:t>
            </a: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 Hiba</a:t>
            </a:r>
          </a:p>
          <a:p>
            <a:pPr algn="ctr"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Ouhsaine</a:t>
            </a: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 Omaima</a:t>
            </a:r>
          </a:p>
          <a:p>
            <a:pPr algn="ctr"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Herchan</a:t>
            </a: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 Asmae</a:t>
            </a:r>
          </a:p>
          <a:p>
            <a:pPr algn="ctr"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Boukhal</a:t>
            </a: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 Hassan</a:t>
            </a:r>
            <a:endParaRPr lang="en-US" sz="1100" b="1" dirty="0">
              <a:solidFill>
                <a:schemeClr val="tx1"/>
              </a:solidFill>
              <a:latin typeface="Agrandir Bold" panose="020B0604020202020204" charset="0"/>
              <a:ea typeface="Agrandir"/>
              <a:cs typeface="Agrandir"/>
              <a:sym typeface="Agrandir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3D39603-A988-9719-577E-D02CBCF6F674}"/>
              </a:ext>
            </a:extLst>
          </p:cNvPr>
          <p:cNvSpPr txBox="1"/>
          <p:nvPr/>
        </p:nvSpPr>
        <p:spPr>
          <a:xfrm>
            <a:off x="3786921" y="3423936"/>
            <a:ext cx="2188729" cy="716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64"/>
              </a:lnSpc>
            </a:pPr>
            <a:r>
              <a:rPr lang="en-US" b="1" dirty="0" err="1">
                <a:solidFill>
                  <a:schemeClr val="tx1"/>
                </a:solidFill>
                <a:latin typeface="Audiowide" panose="020B0604020202020204" charset="0"/>
                <a:ea typeface="Agrandir"/>
                <a:cs typeface="Agrandir"/>
                <a:sym typeface="Agrandir"/>
              </a:rPr>
              <a:t>Encadré</a:t>
            </a:r>
            <a:r>
              <a:rPr lang="en-US" b="1" dirty="0">
                <a:solidFill>
                  <a:schemeClr val="tx1"/>
                </a:solidFill>
                <a:latin typeface="Audiowide" panose="020B0604020202020204" charset="0"/>
                <a:ea typeface="Agrandir"/>
                <a:cs typeface="Agrandir"/>
                <a:sym typeface="Agrandir"/>
              </a:rPr>
              <a:t> par:</a:t>
            </a:r>
            <a:endParaRPr lang="en-US" b="1" dirty="0">
              <a:solidFill>
                <a:schemeClr val="tx1"/>
              </a:solidFill>
              <a:latin typeface="Agrandir" panose="020B0604020202020204" charset="0"/>
              <a:ea typeface="Agrandir"/>
              <a:cs typeface="Agrandir"/>
              <a:sym typeface="Agrandir"/>
            </a:endParaRPr>
          </a:p>
          <a:p>
            <a:pPr algn="ctr">
              <a:lnSpc>
                <a:spcPts val="2564"/>
              </a:lnSpc>
            </a:pP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Mr. </a:t>
            </a:r>
            <a:r>
              <a:rPr lang="en-US" b="1" dirty="0" err="1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Gounane</a:t>
            </a:r>
            <a:r>
              <a:rPr lang="en-US" b="1" dirty="0">
                <a:solidFill>
                  <a:schemeClr val="tx1"/>
                </a:solidFill>
                <a:latin typeface="Agrandir Bold" panose="020B0604020202020204" charset="0"/>
                <a:ea typeface="Agrandir"/>
                <a:cs typeface="Agrandir"/>
                <a:sym typeface="Agrandir"/>
              </a:rPr>
              <a:t> Said </a:t>
            </a:r>
            <a:endParaRPr lang="en-US" sz="1100" b="1" dirty="0">
              <a:solidFill>
                <a:schemeClr val="tx1"/>
              </a:solidFill>
              <a:latin typeface="Agrandir Bold" panose="020B0604020202020204" charset="0"/>
              <a:ea typeface="Agrandir"/>
              <a:cs typeface="Agrandir"/>
              <a:sym typeface="Agrandi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12A215-F2AB-9EC9-AE08-7FCA15ACB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91" y="0"/>
            <a:ext cx="2200709" cy="6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38;p41">
            <a:extLst>
              <a:ext uri="{FF2B5EF4-FFF2-40B4-BE49-F238E27FC236}">
                <a16:creationId xmlns:a16="http://schemas.microsoft.com/office/drawing/2014/main" id="{A68D59EE-5870-8E61-B4E7-17D8F0343496}"/>
              </a:ext>
            </a:extLst>
          </p:cNvPr>
          <p:cNvSpPr txBox="1"/>
          <p:nvPr/>
        </p:nvSpPr>
        <p:spPr>
          <a:xfrm>
            <a:off x="5316622" y="3833634"/>
            <a:ext cx="3040028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Maintenance </a:t>
            </a: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prédictive grâce à l’IA</a:t>
            </a:r>
          </a:p>
        </p:txBody>
      </p:sp>
      <p:grpSp>
        <p:nvGrpSpPr>
          <p:cNvPr id="20" name="Google Shape;1245;p41">
            <a:extLst>
              <a:ext uri="{FF2B5EF4-FFF2-40B4-BE49-F238E27FC236}">
                <a16:creationId xmlns:a16="http://schemas.microsoft.com/office/drawing/2014/main" id="{661023A0-03A4-BE19-7B45-81CEBC434380}"/>
              </a:ext>
            </a:extLst>
          </p:cNvPr>
          <p:cNvGrpSpPr/>
          <p:nvPr/>
        </p:nvGrpSpPr>
        <p:grpSpPr>
          <a:xfrm>
            <a:off x="3864205" y="2371511"/>
            <a:ext cx="1415589" cy="1415589"/>
            <a:chOff x="3918450" y="2571750"/>
            <a:chExt cx="1307100" cy="1307100"/>
          </a:xfrm>
        </p:grpSpPr>
        <p:sp>
          <p:nvSpPr>
            <p:cNvPr id="21" name="Google Shape;1246;p41">
              <a:extLst>
                <a:ext uri="{FF2B5EF4-FFF2-40B4-BE49-F238E27FC236}">
                  <a16:creationId xmlns:a16="http://schemas.microsoft.com/office/drawing/2014/main" id="{923AB661-BB08-1862-46C7-3B0D1FE47C4D}"/>
                </a:ext>
              </a:extLst>
            </p:cNvPr>
            <p:cNvSpPr/>
            <p:nvPr/>
          </p:nvSpPr>
          <p:spPr>
            <a:xfrm>
              <a:off x="3918450" y="2571750"/>
              <a:ext cx="1307100" cy="1307100"/>
            </a:xfrm>
            <a:prstGeom prst="diamond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7;p41">
              <a:extLst>
                <a:ext uri="{FF2B5EF4-FFF2-40B4-BE49-F238E27FC236}">
                  <a16:creationId xmlns:a16="http://schemas.microsoft.com/office/drawing/2014/main" id="{2F27F2FA-07A1-7CD1-9870-B59CE5DED26A}"/>
                </a:ext>
              </a:extLst>
            </p:cNvPr>
            <p:cNvSpPr/>
            <p:nvPr/>
          </p:nvSpPr>
          <p:spPr>
            <a:xfrm>
              <a:off x="4397376" y="3035476"/>
              <a:ext cx="349249" cy="379648"/>
            </a:xfrm>
            <a:custGeom>
              <a:avLst/>
              <a:gdLst/>
              <a:ahLst/>
              <a:cxnLst/>
              <a:rect l="l" t="t" r="r" b="b"/>
              <a:pathLst>
                <a:path w="6978" h="7585" extrusionOk="0">
                  <a:moveTo>
                    <a:pt x="6084" y="3060"/>
                  </a:moveTo>
                  <a:cubicBezTo>
                    <a:pt x="6453" y="3120"/>
                    <a:pt x="6739" y="3429"/>
                    <a:pt x="6739" y="3822"/>
                  </a:cubicBezTo>
                  <a:cubicBezTo>
                    <a:pt x="6739" y="4203"/>
                    <a:pt x="6453" y="4525"/>
                    <a:pt x="6084" y="4584"/>
                  </a:cubicBezTo>
                  <a:lnTo>
                    <a:pt x="6084" y="3060"/>
                  </a:lnTo>
                  <a:close/>
                  <a:moveTo>
                    <a:pt x="881" y="2929"/>
                  </a:moveTo>
                  <a:lnTo>
                    <a:pt x="881" y="4715"/>
                  </a:lnTo>
                  <a:lnTo>
                    <a:pt x="607" y="4715"/>
                  </a:lnTo>
                  <a:cubicBezTo>
                    <a:pt x="405" y="4715"/>
                    <a:pt x="226" y="4536"/>
                    <a:pt x="226" y="4322"/>
                  </a:cubicBezTo>
                  <a:lnTo>
                    <a:pt x="226" y="3310"/>
                  </a:lnTo>
                  <a:cubicBezTo>
                    <a:pt x="226" y="3108"/>
                    <a:pt x="405" y="2929"/>
                    <a:pt x="607" y="2929"/>
                  </a:cubicBezTo>
                  <a:close/>
                  <a:moveTo>
                    <a:pt x="1893" y="2917"/>
                  </a:moveTo>
                  <a:lnTo>
                    <a:pt x="1893" y="4715"/>
                  </a:lnTo>
                  <a:lnTo>
                    <a:pt x="1107" y="4715"/>
                  </a:lnTo>
                  <a:lnTo>
                    <a:pt x="1107" y="2917"/>
                  </a:lnTo>
                  <a:close/>
                  <a:moveTo>
                    <a:pt x="2024" y="5596"/>
                  </a:moveTo>
                  <a:lnTo>
                    <a:pt x="2024" y="6108"/>
                  </a:lnTo>
                  <a:lnTo>
                    <a:pt x="1798" y="6108"/>
                  </a:lnTo>
                  <a:lnTo>
                    <a:pt x="1929" y="5596"/>
                  </a:lnTo>
                  <a:close/>
                  <a:moveTo>
                    <a:pt x="1858" y="4953"/>
                  </a:moveTo>
                  <a:lnTo>
                    <a:pt x="1405" y="6620"/>
                  </a:lnTo>
                  <a:lnTo>
                    <a:pt x="1107" y="6620"/>
                  </a:lnTo>
                  <a:lnTo>
                    <a:pt x="1107" y="4953"/>
                  </a:lnTo>
                  <a:close/>
                  <a:moveTo>
                    <a:pt x="5846" y="250"/>
                  </a:moveTo>
                  <a:lnTo>
                    <a:pt x="5846" y="7394"/>
                  </a:lnTo>
                  <a:lnTo>
                    <a:pt x="5322" y="7394"/>
                  </a:lnTo>
                  <a:lnTo>
                    <a:pt x="5322" y="2358"/>
                  </a:lnTo>
                  <a:cubicBezTo>
                    <a:pt x="5322" y="2298"/>
                    <a:pt x="5263" y="2239"/>
                    <a:pt x="5203" y="2239"/>
                  </a:cubicBezTo>
                  <a:cubicBezTo>
                    <a:pt x="5144" y="2239"/>
                    <a:pt x="5084" y="2298"/>
                    <a:pt x="5084" y="2358"/>
                  </a:cubicBezTo>
                  <a:lnTo>
                    <a:pt x="5084" y="6608"/>
                  </a:lnTo>
                  <a:cubicBezTo>
                    <a:pt x="4941" y="6394"/>
                    <a:pt x="4715" y="6108"/>
                    <a:pt x="4417" y="5834"/>
                  </a:cubicBezTo>
                  <a:cubicBezTo>
                    <a:pt x="4096" y="5501"/>
                    <a:pt x="3739" y="5251"/>
                    <a:pt x="3393" y="5072"/>
                  </a:cubicBezTo>
                  <a:cubicBezTo>
                    <a:pt x="2989" y="4858"/>
                    <a:pt x="2572" y="4739"/>
                    <a:pt x="2155" y="4727"/>
                  </a:cubicBezTo>
                  <a:lnTo>
                    <a:pt x="2155" y="2917"/>
                  </a:lnTo>
                  <a:cubicBezTo>
                    <a:pt x="2572" y="2893"/>
                    <a:pt x="2989" y="2774"/>
                    <a:pt x="3393" y="2572"/>
                  </a:cubicBezTo>
                  <a:cubicBezTo>
                    <a:pt x="3751" y="2393"/>
                    <a:pt x="4096" y="2120"/>
                    <a:pt x="4417" y="1810"/>
                  </a:cubicBezTo>
                  <a:cubicBezTo>
                    <a:pt x="4715" y="1524"/>
                    <a:pt x="4941" y="1250"/>
                    <a:pt x="5084" y="1036"/>
                  </a:cubicBezTo>
                  <a:lnTo>
                    <a:pt x="5084" y="1798"/>
                  </a:lnTo>
                  <a:cubicBezTo>
                    <a:pt x="5084" y="1858"/>
                    <a:pt x="5144" y="1917"/>
                    <a:pt x="5203" y="1917"/>
                  </a:cubicBezTo>
                  <a:cubicBezTo>
                    <a:pt x="5263" y="1917"/>
                    <a:pt x="5322" y="1858"/>
                    <a:pt x="5322" y="1798"/>
                  </a:cubicBezTo>
                  <a:lnTo>
                    <a:pt x="5322" y="250"/>
                  </a:lnTo>
                  <a:close/>
                  <a:moveTo>
                    <a:pt x="5203" y="0"/>
                  </a:moveTo>
                  <a:cubicBezTo>
                    <a:pt x="5144" y="0"/>
                    <a:pt x="5084" y="60"/>
                    <a:pt x="5084" y="119"/>
                  </a:cubicBezTo>
                  <a:lnTo>
                    <a:pt x="5084" y="596"/>
                  </a:lnTo>
                  <a:cubicBezTo>
                    <a:pt x="5013" y="715"/>
                    <a:pt x="4715" y="1167"/>
                    <a:pt x="4239" y="1619"/>
                  </a:cubicBezTo>
                  <a:cubicBezTo>
                    <a:pt x="3751" y="2096"/>
                    <a:pt x="2965" y="2655"/>
                    <a:pt x="2024" y="2655"/>
                  </a:cubicBezTo>
                  <a:lnTo>
                    <a:pt x="619" y="2655"/>
                  </a:lnTo>
                  <a:cubicBezTo>
                    <a:pt x="286" y="2655"/>
                    <a:pt x="0" y="2941"/>
                    <a:pt x="0" y="3286"/>
                  </a:cubicBezTo>
                  <a:lnTo>
                    <a:pt x="0" y="4298"/>
                  </a:lnTo>
                  <a:cubicBezTo>
                    <a:pt x="0" y="4632"/>
                    <a:pt x="286" y="4917"/>
                    <a:pt x="619" y="4917"/>
                  </a:cubicBezTo>
                  <a:lnTo>
                    <a:pt x="893" y="4917"/>
                  </a:lnTo>
                  <a:lnTo>
                    <a:pt x="893" y="6703"/>
                  </a:lnTo>
                  <a:cubicBezTo>
                    <a:pt x="893" y="6763"/>
                    <a:pt x="953" y="6822"/>
                    <a:pt x="1012" y="6822"/>
                  </a:cubicBezTo>
                  <a:lnTo>
                    <a:pt x="1512" y="6822"/>
                  </a:lnTo>
                  <a:cubicBezTo>
                    <a:pt x="1572" y="6822"/>
                    <a:pt x="1619" y="6799"/>
                    <a:pt x="1631" y="6739"/>
                  </a:cubicBezTo>
                  <a:lnTo>
                    <a:pt x="1750" y="6322"/>
                  </a:lnTo>
                  <a:lnTo>
                    <a:pt x="2155" y="6322"/>
                  </a:lnTo>
                  <a:cubicBezTo>
                    <a:pt x="2215" y="6322"/>
                    <a:pt x="2274" y="6263"/>
                    <a:pt x="2274" y="6203"/>
                  </a:cubicBezTo>
                  <a:lnTo>
                    <a:pt x="2274" y="5441"/>
                  </a:lnTo>
                  <a:cubicBezTo>
                    <a:pt x="2274" y="5382"/>
                    <a:pt x="2215" y="5322"/>
                    <a:pt x="2155" y="5322"/>
                  </a:cubicBezTo>
                  <a:lnTo>
                    <a:pt x="2012" y="5322"/>
                  </a:lnTo>
                  <a:lnTo>
                    <a:pt x="2108" y="4917"/>
                  </a:lnTo>
                  <a:cubicBezTo>
                    <a:pt x="3024" y="4953"/>
                    <a:pt x="3763" y="5501"/>
                    <a:pt x="4239" y="5965"/>
                  </a:cubicBezTo>
                  <a:cubicBezTo>
                    <a:pt x="4715" y="6430"/>
                    <a:pt x="5013" y="6882"/>
                    <a:pt x="5084" y="6989"/>
                  </a:cubicBezTo>
                  <a:lnTo>
                    <a:pt x="5084" y="7465"/>
                  </a:lnTo>
                  <a:cubicBezTo>
                    <a:pt x="5084" y="7525"/>
                    <a:pt x="5144" y="7584"/>
                    <a:pt x="5203" y="7584"/>
                  </a:cubicBezTo>
                  <a:lnTo>
                    <a:pt x="5965" y="7584"/>
                  </a:lnTo>
                  <a:cubicBezTo>
                    <a:pt x="6025" y="7584"/>
                    <a:pt x="6084" y="7525"/>
                    <a:pt x="6084" y="7465"/>
                  </a:cubicBezTo>
                  <a:lnTo>
                    <a:pt x="6084" y="4775"/>
                  </a:lnTo>
                  <a:cubicBezTo>
                    <a:pt x="6596" y="4715"/>
                    <a:pt x="6977" y="4286"/>
                    <a:pt x="6977" y="3774"/>
                  </a:cubicBezTo>
                  <a:cubicBezTo>
                    <a:pt x="6977" y="3298"/>
                    <a:pt x="6596" y="2870"/>
                    <a:pt x="6084" y="2810"/>
                  </a:cubicBezTo>
                  <a:lnTo>
                    <a:pt x="6084" y="119"/>
                  </a:lnTo>
                  <a:cubicBezTo>
                    <a:pt x="6084" y="60"/>
                    <a:pt x="6025" y="0"/>
                    <a:pt x="5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48;p41">
            <a:extLst>
              <a:ext uri="{FF2B5EF4-FFF2-40B4-BE49-F238E27FC236}">
                <a16:creationId xmlns:a16="http://schemas.microsoft.com/office/drawing/2014/main" id="{0AC98FB9-2A02-3FB1-EF95-6B80836474ED}"/>
              </a:ext>
            </a:extLst>
          </p:cNvPr>
          <p:cNvSpPr/>
          <p:nvPr/>
        </p:nvSpPr>
        <p:spPr>
          <a:xfrm>
            <a:off x="4087500" y="1584830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" name="Google Shape;1249;p41">
            <a:extLst>
              <a:ext uri="{FF2B5EF4-FFF2-40B4-BE49-F238E27FC236}">
                <a16:creationId xmlns:a16="http://schemas.microsoft.com/office/drawing/2014/main" id="{34C541DA-0372-352C-6581-795B0CD2A6CF}"/>
              </a:ext>
            </a:extLst>
          </p:cNvPr>
          <p:cNvSpPr/>
          <p:nvPr/>
        </p:nvSpPr>
        <p:spPr>
          <a:xfrm>
            <a:off x="5109284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" name="Google Shape;1250;p41">
            <a:extLst>
              <a:ext uri="{FF2B5EF4-FFF2-40B4-BE49-F238E27FC236}">
                <a16:creationId xmlns:a16="http://schemas.microsoft.com/office/drawing/2014/main" id="{C2CF2AEC-63DA-7817-E763-066E90B940EA}"/>
              </a:ext>
            </a:extLst>
          </p:cNvPr>
          <p:cNvSpPr/>
          <p:nvPr/>
        </p:nvSpPr>
        <p:spPr>
          <a:xfrm>
            <a:off x="3065707" y="2594805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" name="Google Shape;1251;p41">
            <a:extLst>
              <a:ext uri="{FF2B5EF4-FFF2-40B4-BE49-F238E27FC236}">
                <a16:creationId xmlns:a16="http://schemas.microsoft.com/office/drawing/2014/main" id="{667551BF-85EE-2991-09F4-44E6B2A2502E}"/>
              </a:ext>
            </a:extLst>
          </p:cNvPr>
          <p:cNvSpPr/>
          <p:nvPr/>
        </p:nvSpPr>
        <p:spPr>
          <a:xfrm>
            <a:off x="4087500" y="3623484"/>
            <a:ext cx="969000" cy="969000"/>
          </a:xfrm>
          <a:prstGeom prst="ellipse">
            <a:avLst/>
          </a:prstGeom>
          <a:solidFill>
            <a:srgbClr val="F3F3F3">
              <a:alpha val="2372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A2A3E0-36A2-8A46-5724-4D123E13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58" y="2086973"/>
            <a:ext cx="33788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Suivi en temps réel des véhicules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536231C-E1DC-B01E-C9CF-8514F9844E1C}"/>
              </a:ext>
            </a:extLst>
          </p:cNvPr>
          <p:cNvSpPr txBox="1"/>
          <p:nvPr/>
        </p:nvSpPr>
        <p:spPr>
          <a:xfrm>
            <a:off x="601876" y="3461653"/>
            <a:ext cx="2863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Analyse avancée et prise de décision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2F9698-3E21-3AF1-BE38-03BC010C0E7E}"/>
              </a:ext>
            </a:extLst>
          </p:cNvPr>
          <p:cNvSpPr txBox="1"/>
          <p:nvPr/>
        </p:nvSpPr>
        <p:spPr>
          <a:xfrm>
            <a:off x="5503089" y="2225473"/>
            <a:ext cx="4793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Gestion efficace de la flotte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B7EA1DB4-BD2B-47FF-2158-A1FEA73EE3AE}"/>
              </a:ext>
            </a:extLst>
          </p:cNvPr>
          <p:cNvSpPr txBox="1">
            <a:spLocks/>
          </p:cNvSpPr>
          <p:nvPr/>
        </p:nvSpPr>
        <p:spPr>
          <a:xfrm>
            <a:off x="1144090" y="271350"/>
            <a:ext cx="8088504" cy="11033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fr-FR" sz="4400" dirty="0"/>
              <a:t>Avantages de </a:t>
            </a:r>
            <a:r>
              <a:rPr lang="fr-FR" sz="4400" dirty="0" err="1"/>
              <a:t>DriveCare</a:t>
            </a:r>
            <a:r>
              <a:rPr lang="fr-FR" sz="4400" dirty="0"/>
              <a:t> </a:t>
            </a:r>
          </a:p>
        </p:txBody>
      </p:sp>
      <p:sp>
        <p:nvSpPr>
          <p:cNvPr id="37" name="Google Shape;164;p29">
            <a:extLst>
              <a:ext uri="{FF2B5EF4-FFF2-40B4-BE49-F238E27FC236}">
                <a16:creationId xmlns:a16="http://schemas.microsoft.com/office/drawing/2014/main" id="{2A9E9DC3-8210-05B1-9213-80A13A38BDE3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09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01589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425B89-D36C-D611-5B95-256E50DC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29953"/>
            <a:ext cx="7704000" cy="572700"/>
          </a:xfrm>
        </p:spPr>
        <p:txBody>
          <a:bodyPr/>
          <a:lstStyle/>
          <a:p>
            <a:r>
              <a:rPr lang="fr-FR" dirty="0"/>
              <a:t>Inconvénients de </a:t>
            </a:r>
            <a:r>
              <a:rPr lang="fr-FR" dirty="0" err="1"/>
              <a:t>DriveCare</a:t>
            </a:r>
            <a:endParaRPr lang="fr-FR" dirty="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1" y="1171985"/>
            <a:ext cx="7016960" cy="3204580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FA73208-29DF-011B-FEB5-F206C9A77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176" y="4112510"/>
            <a:ext cx="34923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Dépendance au matériel OBD2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FF86785-5A78-93E5-865B-908081D2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061" y="3782531"/>
            <a:ext cx="349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Complexité des modèles IA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2058B9C-18C4-36A1-5199-B15A4A58D64E}"/>
              </a:ext>
            </a:extLst>
          </p:cNvPr>
          <p:cNvSpPr txBox="1"/>
          <p:nvPr/>
        </p:nvSpPr>
        <p:spPr>
          <a:xfrm>
            <a:off x="4355490" y="4376565"/>
            <a:ext cx="532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fr-FR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Dépendance à la connectivité réseau</a:t>
            </a:r>
          </a:p>
        </p:txBody>
      </p:sp>
      <p:sp>
        <p:nvSpPr>
          <p:cNvPr id="57" name="Google Shape;164;p29">
            <a:extLst>
              <a:ext uri="{FF2B5EF4-FFF2-40B4-BE49-F238E27FC236}">
                <a16:creationId xmlns:a16="http://schemas.microsoft.com/office/drawing/2014/main" id="{F3B44FA9-B7CE-E74A-262E-79306339D4FC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10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587875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1611677" y="269330"/>
            <a:ext cx="5920645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besoins fonctionnels</a:t>
            </a:r>
            <a:endParaRPr dirty="0"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>
            <a:off x="2989154" y="1397074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>
              <a:buFont typeface="+mj-lt"/>
              <a:buAutoNum type="arabicPeriod"/>
            </a:pPr>
            <a:r>
              <a:rPr lang="fr-FR" dirty="0"/>
              <a:t>Collecter les données OBD2 et GPS des véhicules.</a:t>
            </a:r>
            <a:endParaRPr dirty="0"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3"/>
          </p:nvPr>
        </p:nvSpPr>
        <p:spPr>
          <a:xfrm>
            <a:off x="3234522" y="2259299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2.     Afficher les KPIs en temps réel sur un 	</a:t>
            </a:r>
            <a:r>
              <a:rPr lang="fr-FR" dirty="0" err="1"/>
              <a:t>dashboard</a:t>
            </a:r>
            <a:r>
              <a:rPr lang="fr-FR" dirty="0"/>
              <a:t>.</a:t>
            </a:r>
            <a:endParaRPr dirty="0"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5"/>
          </p:nvPr>
        </p:nvSpPr>
        <p:spPr>
          <a:xfrm>
            <a:off x="3234522" y="3125251"/>
            <a:ext cx="4052432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3.     Générer des alertes en cas d’anomalie.</a:t>
            </a:r>
            <a:endParaRPr dirty="0"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40" y="1328630"/>
            <a:ext cx="2164043" cy="407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3;p37">
            <a:extLst>
              <a:ext uri="{FF2B5EF4-FFF2-40B4-BE49-F238E27FC236}">
                <a16:creationId xmlns:a16="http://schemas.microsoft.com/office/drawing/2014/main" id="{73EC5F18-EF31-18F0-B39C-9728FBD8F71F}"/>
              </a:ext>
            </a:extLst>
          </p:cNvPr>
          <p:cNvSpPr txBox="1">
            <a:spLocks/>
          </p:cNvSpPr>
          <p:nvPr/>
        </p:nvSpPr>
        <p:spPr>
          <a:xfrm>
            <a:off x="3217268" y="3874170"/>
            <a:ext cx="459589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dirty="0"/>
              <a:t>4.    Analyser les données et fournir des prédictions  		IA.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A9EC2D-E0FB-A4E2-4E76-F7D9112156D5}"/>
              </a:ext>
            </a:extLst>
          </p:cNvPr>
          <p:cNvSpPr txBox="1"/>
          <p:nvPr/>
        </p:nvSpPr>
        <p:spPr>
          <a:xfrm>
            <a:off x="3241164" y="47202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 Gérer la flotte (véhicules, OBD2, utilisateurs).</a:t>
            </a:r>
          </a:p>
        </p:txBody>
      </p:sp>
      <p:sp>
        <p:nvSpPr>
          <p:cNvPr id="10" name="Google Shape;164;p29">
            <a:extLst>
              <a:ext uri="{FF2B5EF4-FFF2-40B4-BE49-F238E27FC236}">
                <a16:creationId xmlns:a16="http://schemas.microsoft.com/office/drawing/2014/main" id="{1ADF8263-B66D-D292-E6E0-C5293DB9FBAB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11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5ACEE5B7-B93B-EF88-5ABF-42669F43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>
            <a:extLst>
              <a:ext uri="{FF2B5EF4-FFF2-40B4-BE49-F238E27FC236}">
                <a16:creationId xmlns:a16="http://schemas.microsoft.com/office/drawing/2014/main" id="{74C87BFF-7C28-E067-9F19-83F6C6BF45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1677" y="269330"/>
            <a:ext cx="6911221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besoins Non fonctionnels</a:t>
            </a:r>
            <a:endParaRPr dirty="0"/>
          </a:p>
        </p:txBody>
      </p:sp>
      <p:sp>
        <p:nvSpPr>
          <p:cNvPr id="261" name="Google Shape;261;p37">
            <a:extLst>
              <a:ext uri="{FF2B5EF4-FFF2-40B4-BE49-F238E27FC236}">
                <a16:creationId xmlns:a16="http://schemas.microsoft.com/office/drawing/2014/main" id="{A79F981F-91F0-ED1B-2E13-3B0B42ABB7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89154" y="1397074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>
              <a:buFont typeface="+mj-lt"/>
              <a:buAutoNum type="arabicPeriod"/>
            </a:pPr>
            <a:r>
              <a:rPr lang="fr-FR" dirty="0"/>
              <a:t>Temps réel avec faible latence.</a:t>
            </a:r>
            <a:endParaRPr dirty="0"/>
          </a:p>
        </p:txBody>
      </p:sp>
      <p:sp>
        <p:nvSpPr>
          <p:cNvPr id="262" name="Google Shape;262;p37">
            <a:extLst>
              <a:ext uri="{FF2B5EF4-FFF2-40B4-BE49-F238E27FC236}">
                <a16:creationId xmlns:a16="http://schemas.microsoft.com/office/drawing/2014/main" id="{859AC8C3-F3AA-7D75-10B3-00EEDDAD575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674470" y="2416674"/>
            <a:ext cx="4297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2.   Scalabilité pour plusieurs véhicules.</a:t>
            </a:r>
            <a:endParaRPr dirty="0"/>
          </a:p>
        </p:txBody>
      </p:sp>
      <p:sp>
        <p:nvSpPr>
          <p:cNvPr id="263" name="Google Shape;263;p37">
            <a:extLst>
              <a:ext uri="{FF2B5EF4-FFF2-40B4-BE49-F238E27FC236}">
                <a16:creationId xmlns:a16="http://schemas.microsoft.com/office/drawing/2014/main" id="{9C9F1A30-FADD-BD72-6C6A-7F1311CA525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674470" y="3365379"/>
            <a:ext cx="4052432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3.  Fiabilité et disponibilité du système.</a:t>
            </a:r>
            <a:endParaRPr dirty="0"/>
          </a:p>
        </p:txBody>
      </p:sp>
      <p:pic>
        <p:nvPicPr>
          <p:cNvPr id="266" name="Google Shape;266;p37">
            <a:extLst>
              <a:ext uri="{FF2B5EF4-FFF2-40B4-BE49-F238E27FC236}">
                <a16:creationId xmlns:a16="http://schemas.microsoft.com/office/drawing/2014/main" id="{624AC44C-9F15-AF0C-96C0-4F12E7B8AC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30" y="928625"/>
            <a:ext cx="2164043" cy="407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3;p37">
            <a:extLst>
              <a:ext uri="{FF2B5EF4-FFF2-40B4-BE49-F238E27FC236}">
                <a16:creationId xmlns:a16="http://schemas.microsoft.com/office/drawing/2014/main" id="{5AF7DC67-55B3-06A2-397A-8A64A4AB4419}"/>
              </a:ext>
            </a:extLst>
          </p:cNvPr>
          <p:cNvSpPr txBox="1">
            <a:spLocks/>
          </p:cNvSpPr>
          <p:nvPr/>
        </p:nvSpPr>
        <p:spPr>
          <a:xfrm>
            <a:off x="3689171" y="4289668"/>
            <a:ext cx="459589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dirty="0"/>
              <a:t>4.  Interface simple et intuitive.</a:t>
            </a:r>
          </a:p>
        </p:txBody>
      </p:sp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7B5D7906-7484-8A64-FE1C-77C525DAAC8B}"/>
              </a:ext>
            </a:extLst>
          </p:cNvPr>
          <p:cNvSpPr txBox="1">
            <a:spLocks/>
          </p:cNvSpPr>
          <p:nvPr/>
        </p:nvSpPr>
        <p:spPr>
          <a:xfrm>
            <a:off x="8686800" y="-135667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12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288882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505963" y="1608767"/>
            <a:ext cx="4883150" cy="1925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03</a:t>
            </a:r>
            <a:br>
              <a:rPr lang="en" sz="3600" dirty="0"/>
            </a:br>
            <a:r>
              <a:rPr lang="en" sz="3600" dirty="0"/>
              <a:t>CONCEPTION </a:t>
            </a:r>
            <a:br>
              <a:rPr lang="en" sz="3600" dirty="0"/>
            </a:br>
            <a:r>
              <a:rPr lang="en" sz="3600" dirty="0"/>
              <a:t>		ET MODELISATION</a:t>
            </a:r>
            <a:endParaRPr sz="3600" dirty="0"/>
          </a:p>
        </p:txBody>
      </p:sp>
      <p:pic>
        <p:nvPicPr>
          <p:cNvPr id="189" name="Google Shape;189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416" r="26332"/>
          <a:stretch/>
        </p:blipFill>
        <p:spPr>
          <a:xfrm>
            <a:off x="5156200" y="246450"/>
            <a:ext cx="3714750" cy="4650600"/>
          </a:xfrm>
          <a:prstGeom prst="rect">
            <a:avLst/>
          </a:prstGeom>
        </p:spPr>
      </p:pic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BB4673A3-93AA-7538-0B9D-EA3DC91FD50E}"/>
              </a:ext>
            </a:extLst>
          </p:cNvPr>
          <p:cNvSpPr txBox="1">
            <a:spLocks/>
          </p:cNvSpPr>
          <p:nvPr/>
        </p:nvSpPr>
        <p:spPr>
          <a:xfrm>
            <a:off x="8753784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13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241E72-6FEF-5F5A-EC1B-1F5D1071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" y="1999050"/>
            <a:ext cx="6747600" cy="572700"/>
          </a:xfrm>
        </p:spPr>
        <p:txBody>
          <a:bodyPr/>
          <a:lstStyle/>
          <a:p>
            <a:r>
              <a:rPr lang="fr-FR" dirty="0"/>
              <a:t>DIAGRAMME </a:t>
            </a:r>
            <a:br>
              <a:rPr lang="fr-FR" dirty="0"/>
            </a:br>
            <a:r>
              <a:rPr lang="fr-FR" dirty="0"/>
              <a:t>DE USE CASE</a:t>
            </a:r>
          </a:p>
        </p:txBody>
      </p:sp>
      <p:sp>
        <p:nvSpPr>
          <p:cNvPr id="10" name="Google Shape;164;p29">
            <a:extLst>
              <a:ext uri="{FF2B5EF4-FFF2-40B4-BE49-F238E27FC236}">
                <a16:creationId xmlns:a16="http://schemas.microsoft.com/office/drawing/2014/main" id="{7804D28D-F980-487C-B377-B739DD3D1C9D}"/>
              </a:ext>
            </a:extLst>
          </p:cNvPr>
          <p:cNvSpPr txBox="1">
            <a:spLocks/>
          </p:cNvSpPr>
          <p:nvPr/>
        </p:nvSpPr>
        <p:spPr>
          <a:xfrm>
            <a:off x="8654626" y="-129599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14</a:t>
            </a:r>
            <a:endParaRPr lang="en" sz="2400" dirty="0"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D5AB704F-B984-18EF-7FA6-CB97ADD4E21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094" r="3094"/>
          <a:stretch>
            <a:fillRect/>
          </a:stretch>
        </p:blipFill>
        <p:spPr>
          <a:xfrm>
            <a:off x="3287713" y="82550"/>
            <a:ext cx="5367337" cy="4978400"/>
          </a:xfrm>
        </p:spPr>
      </p:pic>
    </p:spTree>
    <p:extLst>
      <p:ext uri="{BB962C8B-B14F-4D97-AF65-F5344CB8AC3E}">
        <p14:creationId xmlns:p14="http://schemas.microsoft.com/office/powerpoint/2010/main" val="2235366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BA9D-0C34-AEAB-2251-B698BB2E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66DD1-0A28-8CAF-D49F-4E807C59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41" y="-1187913"/>
            <a:ext cx="6714804" cy="2016657"/>
          </a:xfrm>
        </p:spPr>
        <p:txBody>
          <a:bodyPr/>
          <a:lstStyle/>
          <a:p>
            <a:pPr algn="ctr"/>
            <a:r>
              <a:rPr lang="fr-FR" dirty="0"/>
              <a:t>DIAGRAMME DE CLASSE</a:t>
            </a:r>
          </a:p>
        </p:txBody>
      </p:sp>
      <p:sp>
        <p:nvSpPr>
          <p:cNvPr id="10" name="Google Shape;164;p29">
            <a:extLst>
              <a:ext uri="{FF2B5EF4-FFF2-40B4-BE49-F238E27FC236}">
                <a16:creationId xmlns:a16="http://schemas.microsoft.com/office/drawing/2014/main" id="{C6D24E40-173B-0AB6-F9CE-0EEE064F2230}"/>
              </a:ext>
            </a:extLst>
          </p:cNvPr>
          <p:cNvSpPr txBox="1">
            <a:spLocks/>
          </p:cNvSpPr>
          <p:nvPr/>
        </p:nvSpPr>
        <p:spPr>
          <a:xfrm>
            <a:off x="-60432" y="-123521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400" dirty="0"/>
              <a:t>15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B2B1E3D0-F9B5-BDB6-2851-70739504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8" b="4388"/>
          <a:stretch>
            <a:fillRect/>
          </a:stretch>
        </p:blipFill>
        <p:spPr>
          <a:xfrm>
            <a:off x="538956" y="1012370"/>
            <a:ext cx="8115670" cy="3712029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57150" dir="7920000" algn="bl" rotWithShape="0">
              <a:schemeClr val="accent2">
                <a:alpha val="4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16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637375" y="107573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CHOIX DE TECHNOLOGIES</a:t>
            </a:r>
            <a:br>
              <a:rPr lang="en" sz="3600" dirty="0"/>
            </a:br>
            <a:r>
              <a:rPr lang="en" sz="3600" dirty="0"/>
              <a:t>ET OUTILS </a:t>
            </a:r>
            <a:endParaRPr sz="3600" dirty="0"/>
          </a:p>
        </p:txBody>
      </p:sp>
      <p:sp>
        <p:nvSpPr>
          <p:cNvPr id="299" name="Google Shape;299;p41"/>
          <p:cNvSpPr txBox="1"/>
          <p:nvPr/>
        </p:nvSpPr>
        <p:spPr>
          <a:xfrm flipH="1">
            <a:off x="713175" y="24154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n w="0"/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React js</a:t>
            </a:r>
            <a:endParaRPr sz="2000" dirty="0">
              <a:ln w="0"/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 flipH="1">
            <a:off x="2677075" y="24154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FASTAPI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 flipH="1">
            <a:off x="4640975" y="24154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SUPABASE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 flipH="1">
            <a:off x="6604875" y="241547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MQTTX</a:t>
            </a:r>
            <a:endParaRPr lang="fr-FR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 flipH="1">
            <a:off x="713175" y="409752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OBD2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 flipH="1">
            <a:off x="2677075" y="4097527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 flipH="1">
            <a:off x="2677075" y="4156401"/>
            <a:ext cx="18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raccar Client</a:t>
            </a:r>
            <a:endParaRPr sz="18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1498725" y="2021875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3462625" y="2021875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5440213" y="2017143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1498725" y="3703925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3462625" y="3703925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5" name="Google Shape;315;p41"/>
          <p:cNvCxnSpPr>
            <a:stCxn id="307" idx="6"/>
            <a:endCxn id="308" idx="2"/>
          </p:cNvCxnSpPr>
          <p:nvPr/>
        </p:nvCxnSpPr>
        <p:spPr>
          <a:xfrm>
            <a:off x="1739925" y="2142475"/>
            <a:ext cx="172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1"/>
          <p:cNvCxnSpPr>
            <a:stCxn id="308" idx="6"/>
            <a:endCxn id="309" idx="2"/>
          </p:cNvCxnSpPr>
          <p:nvPr/>
        </p:nvCxnSpPr>
        <p:spPr>
          <a:xfrm flipV="1">
            <a:off x="3703825" y="2137743"/>
            <a:ext cx="1736388" cy="473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41"/>
          <p:cNvCxnSpPr>
            <a:cxnSpLocks/>
            <a:stCxn id="309" idx="6"/>
            <a:endCxn id="7" idx="2"/>
          </p:cNvCxnSpPr>
          <p:nvPr/>
        </p:nvCxnSpPr>
        <p:spPr>
          <a:xfrm>
            <a:off x="5681413" y="2137743"/>
            <a:ext cx="1481400" cy="160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41"/>
          <p:cNvCxnSpPr>
            <a:cxnSpLocks/>
            <a:stCxn id="7" idx="6"/>
          </p:cNvCxnSpPr>
          <p:nvPr/>
        </p:nvCxnSpPr>
        <p:spPr>
          <a:xfrm>
            <a:off x="7404013" y="2139346"/>
            <a:ext cx="1809812" cy="312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1"/>
          <p:cNvCxnSpPr>
            <a:cxnSpLocks/>
            <a:stCxn id="311" idx="2"/>
          </p:cNvCxnSpPr>
          <p:nvPr/>
        </p:nvCxnSpPr>
        <p:spPr>
          <a:xfrm rot="10800000">
            <a:off x="-95175" y="3824525"/>
            <a:ext cx="1593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1"/>
          <p:cNvCxnSpPr>
            <a:stCxn id="311" idx="6"/>
            <a:endCxn id="312" idx="2"/>
          </p:cNvCxnSpPr>
          <p:nvPr/>
        </p:nvCxnSpPr>
        <p:spPr>
          <a:xfrm>
            <a:off x="1739925" y="3824525"/>
            <a:ext cx="172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1"/>
          <p:cNvSpPr txBox="1"/>
          <p:nvPr/>
        </p:nvSpPr>
        <p:spPr>
          <a:xfrm flipH="1">
            <a:off x="1162125" y="15799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r>
              <a:rPr lang="en" baseline="30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st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 flipH="1">
            <a:off x="3126025" y="15799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r>
              <a:rPr lang="en" baseline="30000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nd</a:t>
            </a:r>
            <a:endParaRPr baseline="30000" dirty="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 flipH="1">
            <a:off x="5089925" y="15799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r>
              <a:rPr lang="en" baseline="30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rd</a:t>
            </a:r>
            <a:endParaRPr baseline="3000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 flipH="1">
            <a:off x="7053825" y="157997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 dirty="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 flipH="1">
            <a:off x="1162125" y="326202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aseline="30000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5th</a:t>
            </a:r>
            <a:endParaRPr sz="1800" baseline="30000" dirty="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 flipH="1">
            <a:off x="3126025" y="3262027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6</a:t>
            </a:r>
            <a:r>
              <a:rPr lang="en" baseline="30000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th</a:t>
            </a:r>
            <a:endParaRPr baseline="30000" dirty="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" name="Google Shape;309;p41">
            <a:extLst>
              <a:ext uri="{FF2B5EF4-FFF2-40B4-BE49-F238E27FC236}">
                <a16:creationId xmlns:a16="http://schemas.microsoft.com/office/drawing/2014/main" id="{CC0667F7-4332-8CBE-1CE5-455651AF3C49}"/>
              </a:ext>
            </a:extLst>
          </p:cNvPr>
          <p:cNvSpPr/>
          <p:nvPr/>
        </p:nvSpPr>
        <p:spPr>
          <a:xfrm>
            <a:off x="7162813" y="2018746"/>
            <a:ext cx="241200" cy="241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327;p41">
            <a:extLst>
              <a:ext uri="{FF2B5EF4-FFF2-40B4-BE49-F238E27FC236}">
                <a16:creationId xmlns:a16="http://schemas.microsoft.com/office/drawing/2014/main" id="{B8CEAB20-373E-D6CC-0EB7-B82EBE09201B}"/>
              </a:ext>
            </a:extLst>
          </p:cNvPr>
          <p:cNvSpPr txBox="1"/>
          <p:nvPr/>
        </p:nvSpPr>
        <p:spPr>
          <a:xfrm flipH="1">
            <a:off x="6826213" y="1605772"/>
            <a:ext cx="914400" cy="365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aseline="30000" dirty="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rPr>
              <a:t>4th</a:t>
            </a:r>
            <a:endParaRPr baseline="30000" dirty="0">
              <a:solidFill>
                <a:schemeClr val="lt2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164;p29">
            <a:extLst>
              <a:ext uri="{FF2B5EF4-FFF2-40B4-BE49-F238E27FC236}">
                <a16:creationId xmlns:a16="http://schemas.microsoft.com/office/drawing/2014/main" id="{180C22C7-ADB4-6EBD-A0DD-DE2A0B47D8A8}"/>
              </a:ext>
            </a:extLst>
          </p:cNvPr>
          <p:cNvSpPr txBox="1">
            <a:spLocks/>
          </p:cNvSpPr>
          <p:nvPr/>
        </p:nvSpPr>
        <p:spPr>
          <a:xfrm>
            <a:off x="8686800" y="-154777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16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5013098" y="1716509"/>
            <a:ext cx="3598751" cy="1889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br>
              <a:rPr lang="en" dirty="0"/>
            </a:br>
            <a:r>
              <a:rPr lang="en" dirty="0"/>
              <a:t> 	   DE </a:t>
            </a:r>
            <a:br>
              <a:rPr lang="en" dirty="0"/>
            </a:br>
            <a:r>
              <a:rPr lang="en" dirty="0"/>
              <a:t>  DRIVECARE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26DD482-78F6-18A8-8E02-08F50659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59" y="140822"/>
            <a:ext cx="4512039" cy="4861856"/>
          </a:xfrm>
          <a:prstGeom prst="rect">
            <a:avLst/>
          </a:prstGeom>
        </p:spPr>
      </p:pic>
      <p:sp>
        <p:nvSpPr>
          <p:cNvPr id="12" name="Google Shape;164;p29">
            <a:extLst>
              <a:ext uri="{FF2B5EF4-FFF2-40B4-BE49-F238E27FC236}">
                <a16:creationId xmlns:a16="http://schemas.microsoft.com/office/drawing/2014/main" id="{FFEFD3D6-92B1-E00F-A3D6-0EC7C9F57B2B}"/>
              </a:ext>
            </a:extLst>
          </p:cNvPr>
          <p:cNvSpPr txBox="1">
            <a:spLocks/>
          </p:cNvSpPr>
          <p:nvPr/>
        </p:nvSpPr>
        <p:spPr>
          <a:xfrm>
            <a:off x="8686800" y="-133528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17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3582700" y="1748850"/>
            <a:ext cx="5283982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/>
              <a:t>04</a:t>
            </a:r>
            <a:br>
              <a:rPr lang="fr-FR" sz="6000" dirty="0"/>
            </a:br>
            <a:r>
              <a:rPr lang="fr-FR" sz="6000" dirty="0"/>
              <a:t>Réalisation </a:t>
            </a:r>
            <a:br>
              <a:rPr lang="fr-FR" sz="6000" dirty="0"/>
            </a:br>
            <a:r>
              <a:rPr lang="fr-FR" sz="6000" dirty="0"/>
              <a:t>ET Test</a:t>
            </a:r>
            <a:endParaRPr sz="6000" dirty="0"/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t="1418" b="1418"/>
          <a:stretch/>
        </p:blipFill>
        <p:spPr>
          <a:xfrm>
            <a:off x="209625" y="1046000"/>
            <a:ext cx="3210052" cy="3051500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7D3E3ECC-06B3-352C-5BF3-3F6D0C626B28}"/>
              </a:ext>
            </a:extLst>
          </p:cNvPr>
          <p:cNvSpPr txBox="1">
            <a:spLocks/>
          </p:cNvSpPr>
          <p:nvPr/>
        </p:nvSpPr>
        <p:spPr>
          <a:xfrm>
            <a:off x="8746289" y="-119921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18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2986790" y="208930"/>
            <a:ext cx="7704000" cy="572700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2"/>
          </p:nvPr>
        </p:nvSpPr>
        <p:spPr>
          <a:xfrm>
            <a:off x="719975" y="17285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4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5"/>
          </p:nvPr>
        </p:nvSpPr>
        <p:spPr>
          <a:xfrm>
            <a:off x="1993299" y="3138969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6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7"/>
          </p:nvPr>
        </p:nvSpPr>
        <p:spPr>
          <a:xfrm>
            <a:off x="4937700" y="3099882"/>
            <a:ext cx="9144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1"/>
          </p:nvPr>
        </p:nvSpPr>
        <p:spPr>
          <a:xfrm>
            <a:off x="211752" y="2300112"/>
            <a:ext cx="286869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Projet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8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2728"/>
              </a:lnSpc>
              <a:spcBef>
                <a:spcPct val="0"/>
              </a:spcBef>
            </a:pPr>
            <a:r>
              <a:rPr lang="fr-MA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mo"/>
              </a:rPr>
              <a:t>Etat de l’art</a:t>
            </a:r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9"/>
          </p:nvPr>
        </p:nvSpPr>
        <p:spPr>
          <a:xfrm>
            <a:off x="5403201" y="2258075"/>
            <a:ext cx="349119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 et modélisation</a:t>
            </a:r>
            <a:endParaRPr dirty="0"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4"/>
          </p:nvPr>
        </p:nvSpPr>
        <p:spPr>
          <a:xfrm>
            <a:off x="1419434" y="3675554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Réalisation et Test </a:t>
            </a:r>
            <a:endParaRPr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5"/>
          </p:nvPr>
        </p:nvSpPr>
        <p:spPr>
          <a:xfrm>
            <a:off x="4762199" y="3648582"/>
            <a:ext cx="2560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" name="Google Shape;164;p29">
            <a:extLst>
              <a:ext uri="{FF2B5EF4-FFF2-40B4-BE49-F238E27FC236}">
                <a16:creationId xmlns:a16="http://schemas.microsoft.com/office/drawing/2014/main" id="{194EA8B8-826B-395B-CDF2-FD56F919F0B9}"/>
              </a:ext>
            </a:extLst>
          </p:cNvPr>
          <p:cNvSpPr txBox="1">
            <a:spLocks/>
          </p:cNvSpPr>
          <p:nvPr/>
        </p:nvSpPr>
        <p:spPr>
          <a:xfrm>
            <a:off x="8649324" y="-27165"/>
            <a:ext cx="853967" cy="4721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400" dirty="0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70523" y="1912468"/>
            <a:ext cx="5110670" cy="1002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05</a:t>
            </a:r>
            <a:br>
              <a:rPr lang="en" sz="4800" dirty="0"/>
            </a:br>
            <a:r>
              <a:rPr lang="en" sz="4800" dirty="0"/>
              <a:t>Conclusion</a:t>
            </a:r>
            <a:endParaRPr sz="4800" dirty="0"/>
          </a:p>
        </p:txBody>
      </p:sp>
      <p:pic>
        <p:nvPicPr>
          <p:cNvPr id="365" name="Google Shape;365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7540" r="7540"/>
          <a:stretch/>
        </p:blipFill>
        <p:spPr>
          <a:xfrm>
            <a:off x="3960975" y="215824"/>
            <a:ext cx="2908121" cy="2286799"/>
          </a:xfrm>
          <a:prstGeom prst="rect">
            <a:avLst/>
          </a:prstGeom>
        </p:spPr>
      </p:pic>
      <p:pic>
        <p:nvPicPr>
          <p:cNvPr id="366" name="Google Shape;366;p4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t="9124" b="9116"/>
          <a:stretch/>
        </p:blipFill>
        <p:spPr>
          <a:xfrm>
            <a:off x="3960970" y="2640776"/>
            <a:ext cx="1864800" cy="2286900"/>
          </a:xfrm>
          <a:prstGeom prst="rect">
            <a:avLst/>
          </a:prstGeom>
        </p:spPr>
      </p:pic>
      <p:pic>
        <p:nvPicPr>
          <p:cNvPr id="367" name="Google Shape;36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2772" r="22772"/>
          <a:stretch/>
        </p:blipFill>
        <p:spPr>
          <a:xfrm>
            <a:off x="7013970" y="215824"/>
            <a:ext cx="1864755" cy="2286799"/>
          </a:xfrm>
          <a:prstGeom prst="rect">
            <a:avLst/>
          </a:prstGeom>
        </p:spPr>
      </p:pic>
      <p:pic>
        <p:nvPicPr>
          <p:cNvPr id="368" name="Google Shape;368;p4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25852" r="13045"/>
          <a:stretch/>
        </p:blipFill>
        <p:spPr>
          <a:xfrm>
            <a:off x="5970575" y="2640776"/>
            <a:ext cx="2908200" cy="2286899"/>
          </a:xfrm>
          <a:prstGeom prst="rect">
            <a:avLst/>
          </a:prstGeom>
        </p:spPr>
      </p:pic>
      <p:sp>
        <p:nvSpPr>
          <p:cNvPr id="4" name="Google Shape;164;p29">
            <a:extLst>
              <a:ext uri="{FF2B5EF4-FFF2-40B4-BE49-F238E27FC236}">
                <a16:creationId xmlns:a16="http://schemas.microsoft.com/office/drawing/2014/main" id="{854F4EB2-808B-B294-0CB1-0585323E6D2B}"/>
              </a:ext>
            </a:extLst>
          </p:cNvPr>
          <p:cNvSpPr txBox="1">
            <a:spLocks/>
          </p:cNvSpPr>
          <p:nvPr/>
        </p:nvSpPr>
        <p:spPr>
          <a:xfrm>
            <a:off x="0" y="-100355"/>
            <a:ext cx="1026354" cy="569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19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2785350"/>
            <a:ext cx="2465729" cy="1817501"/>
          </a:xfrm>
          <a:prstGeom prst="rect">
            <a:avLst/>
          </a:prstGeom>
          <a:noFill/>
          <a:ln>
            <a:noFill/>
          </a:ln>
          <a:effectLst>
            <a:outerShdw blurRad="285750" dist="38100" dir="4680001" algn="bl" rotWithShape="0">
              <a:schemeClr val="lt2">
                <a:alpha val="25000"/>
              </a:schemeClr>
            </a:outerShdw>
          </a:effectLst>
        </p:spPr>
      </p:pic>
      <p:sp>
        <p:nvSpPr>
          <p:cNvPr id="491" name="Google Shape;491;p48"/>
          <p:cNvSpPr txBox="1">
            <a:spLocks noGrp="1"/>
          </p:cNvSpPr>
          <p:nvPr>
            <p:ph type="title"/>
          </p:nvPr>
        </p:nvSpPr>
        <p:spPr>
          <a:xfrm>
            <a:off x="-351208" y="1329444"/>
            <a:ext cx="7704000" cy="1156121"/>
          </a:xfrm>
          <a:prstGeom prst="rect">
            <a:avLst/>
          </a:prstGeom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MERCI POUR </a:t>
            </a:r>
            <a:br>
              <a:rPr lang="fr-FR" dirty="0"/>
            </a:br>
            <a:r>
              <a:rPr lang="fr-FR" dirty="0"/>
              <a:t>VOTRE ATTENTION</a:t>
            </a:r>
            <a:endParaRPr dirty="0"/>
          </a:p>
        </p:txBody>
      </p:sp>
      <p:pic>
        <p:nvPicPr>
          <p:cNvPr id="493" name="Google Shape;4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438" y="2779703"/>
            <a:ext cx="1828800" cy="1828801"/>
          </a:xfrm>
          <a:prstGeom prst="rect">
            <a:avLst/>
          </a:prstGeom>
          <a:noFill/>
          <a:ln>
            <a:noFill/>
          </a:ln>
          <a:effectLst>
            <a:outerShdw blurRad="285750" dist="38100" dir="4680001" algn="bl" rotWithShape="0">
              <a:schemeClr val="lt2">
                <a:alpha val="25000"/>
              </a:schemeClr>
            </a:outerShdw>
          </a:effectLst>
        </p:spPr>
      </p:pic>
      <p:pic>
        <p:nvPicPr>
          <p:cNvPr id="494" name="Google Shape;4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848" y="839013"/>
            <a:ext cx="1695151" cy="3769477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CEEC3E6D-E07D-A973-CDAF-7BC35FAC3B59}"/>
              </a:ext>
            </a:extLst>
          </p:cNvPr>
          <p:cNvSpPr txBox="1">
            <a:spLocks/>
          </p:cNvSpPr>
          <p:nvPr/>
        </p:nvSpPr>
        <p:spPr>
          <a:xfrm>
            <a:off x="8548488" y="-150468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20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79820" y="2290590"/>
            <a:ext cx="451222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projet 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t="426" b="426"/>
          <a:stretch/>
        </p:blipFill>
        <p:spPr>
          <a:xfrm>
            <a:off x="5302340" y="1180999"/>
            <a:ext cx="4009299" cy="3086301"/>
          </a:xfrm>
          <a:prstGeom prst="rect">
            <a:avLst/>
          </a:prstGeom>
          <a:noFill/>
          <a:ln>
            <a:noFill/>
          </a:ln>
          <a:effectLst>
            <a:outerShdw blurRad="285750" dist="38100" dir="4680000" algn="bl" rotWithShape="0">
              <a:schemeClr val="lt2">
                <a:alpha val="25000"/>
              </a:schemeClr>
            </a:outerShdw>
          </a:effectLst>
        </p:spPr>
      </p:pic>
      <p:sp>
        <p:nvSpPr>
          <p:cNvPr id="2" name="Google Shape;164;p29">
            <a:extLst>
              <a:ext uri="{FF2B5EF4-FFF2-40B4-BE49-F238E27FC236}">
                <a16:creationId xmlns:a16="http://schemas.microsoft.com/office/drawing/2014/main" id="{E129E4B4-0205-A0EF-3FAC-79149E840C29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02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subTitle" idx="1"/>
          </p:nvPr>
        </p:nvSpPr>
        <p:spPr>
          <a:xfrm>
            <a:off x="307886" y="2005304"/>
            <a:ext cx="2917211" cy="1978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dirty="0"/>
              <a:t>Absence de suivi global et temps réel des véhicules </a:t>
            </a:r>
          </a:p>
          <a:p>
            <a:pPr marL="0" indent="0"/>
            <a:br>
              <a:rPr lang="fr-FR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fr-FR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5"/>
          </p:nvPr>
        </p:nvSpPr>
        <p:spPr>
          <a:xfrm>
            <a:off x="3270847" y="2214414"/>
            <a:ext cx="2833002" cy="9434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dirty="0"/>
              <a:t>Sous-exploitation des données véhicule</a:t>
            </a:r>
            <a:endParaRPr lang="fr-FR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6"/>
          </p:nvPr>
        </p:nvSpPr>
        <p:spPr>
          <a:xfrm>
            <a:off x="6149599" y="1573664"/>
            <a:ext cx="2917211" cy="1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dirty="0"/>
              <a:t>Maintenance non prédictive et détection tardive des pannes</a:t>
            </a:r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944853" y="4247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 ET PROBLEMATIQUE</a:t>
            </a:r>
            <a:endParaRPr dirty="0"/>
          </a:p>
        </p:txBody>
      </p:sp>
      <p:sp>
        <p:nvSpPr>
          <p:cNvPr id="212" name="Google Shape;212;p33"/>
          <p:cNvSpPr/>
          <p:nvPr/>
        </p:nvSpPr>
        <p:spPr>
          <a:xfrm>
            <a:off x="7257099" y="1627349"/>
            <a:ext cx="702209" cy="587065"/>
          </a:xfrm>
          <a:custGeom>
            <a:avLst/>
            <a:gdLst/>
            <a:ahLst/>
            <a:cxnLst/>
            <a:rect l="l" t="t" r="r" b="b"/>
            <a:pathLst>
              <a:path w="773784" h="652295" extrusionOk="0">
                <a:moveTo>
                  <a:pt x="631378" y="352733"/>
                </a:moveTo>
                <a:lnTo>
                  <a:pt x="669267" y="352733"/>
                </a:lnTo>
                <a:cubicBezTo>
                  <a:pt x="675532" y="352733"/>
                  <a:pt x="680571" y="357838"/>
                  <a:pt x="680571" y="364069"/>
                </a:cubicBezTo>
                <a:cubicBezTo>
                  <a:pt x="680571" y="370301"/>
                  <a:pt x="675532" y="375439"/>
                  <a:pt x="669267" y="375439"/>
                </a:cubicBezTo>
                <a:lnTo>
                  <a:pt x="631378" y="375439"/>
                </a:lnTo>
                <a:lnTo>
                  <a:pt x="631378" y="403383"/>
                </a:lnTo>
                <a:lnTo>
                  <a:pt x="751144" y="403383"/>
                </a:lnTo>
                <a:lnTo>
                  <a:pt x="751144" y="375439"/>
                </a:lnTo>
                <a:lnTo>
                  <a:pt x="720581" y="375439"/>
                </a:lnTo>
                <a:cubicBezTo>
                  <a:pt x="714316" y="375439"/>
                  <a:pt x="709277" y="370334"/>
                  <a:pt x="709277" y="364069"/>
                </a:cubicBezTo>
                <a:cubicBezTo>
                  <a:pt x="709277" y="357804"/>
                  <a:pt x="714349" y="352733"/>
                  <a:pt x="720581" y="352733"/>
                </a:cubicBezTo>
                <a:lnTo>
                  <a:pt x="762481" y="352733"/>
                </a:lnTo>
                <a:cubicBezTo>
                  <a:pt x="768746" y="352733"/>
                  <a:pt x="773784" y="357838"/>
                  <a:pt x="773784" y="364069"/>
                </a:cubicBezTo>
                <a:lnTo>
                  <a:pt x="773784" y="565844"/>
                </a:lnTo>
                <a:cubicBezTo>
                  <a:pt x="773784" y="572109"/>
                  <a:pt x="768746" y="577148"/>
                  <a:pt x="762481" y="577148"/>
                </a:cubicBezTo>
                <a:lnTo>
                  <a:pt x="300491" y="577148"/>
                </a:lnTo>
                <a:cubicBezTo>
                  <a:pt x="291010" y="577148"/>
                  <a:pt x="282392" y="573302"/>
                  <a:pt x="276193" y="567037"/>
                </a:cubicBezTo>
                <a:cubicBezTo>
                  <a:pt x="269928" y="560839"/>
                  <a:pt x="266083" y="552220"/>
                  <a:pt x="266083" y="542740"/>
                </a:cubicBezTo>
                <a:lnTo>
                  <a:pt x="266083" y="501403"/>
                </a:lnTo>
                <a:lnTo>
                  <a:pt x="215631" y="501403"/>
                </a:lnTo>
                <a:lnTo>
                  <a:pt x="215631" y="605224"/>
                </a:lnTo>
                <a:cubicBezTo>
                  <a:pt x="215631" y="618219"/>
                  <a:pt x="210327" y="629986"/>
                  <a:pt x="201808" y="638506"/>
                </a:cubicBezTo>
                <a:cubicBezTo>
                  <a:pt x="193289" y="647025"/>
                  <a:pt x="181488" y="652295"/>
                  <a:pt x="168560" y="652295"/>
                </a:cubicBezTo>
                <a:lnTo>
                  <a:pt x="47071" y="652295"/>
                </a:lnTo>
                <a:cubicBezTo>
                  <a:pt x="34077" y="652295"/>
                  <a:pt x="22342" y="647025"/>
                  <a:pt x="13823" y="638506"/>
                </a:cubicBezTo>
                <a:cubicBezTo>
                  <a:pt x="5304" y="629986"/>
                  <a:pt x="0" y="618185"/>
                  <a:pt x="0" y="605224"/>
                </a:cubicBezTo>
                <a:lnTo>
                  <a:pt x="0" y="324689"/>
                </a:lnTo>
                <a:cubicBezTo>
                  <a:pt x="0" y="311761"/>
                  <a:pt x="5304" y="299960"/>
                  <a:pt x="13823" y="291441"/>
                </a:cubicBezTo>
                <a:cubicBezTo>
                  <a:pt x="22342" y="282922"/>
                  <a:pt x="34077" y="277651"/>
                  <a:pt x="47071" y="277651"/>
                </a:cubicBezTo>
                <a:lnTo>
                  <a:pt x="168593" y="277651"/>
                </a:lnTo>
                <a:cubicBezTo>
                  <a:pt x="181521" y="277651"/>
                  <a:pt x="193322" y="282922"/>
                  <a:pt x="201841" y="291441"/>
                </a:cubicBezTo>
                <a:cubicBezTo>
                  <a:pt x="210360" y="299960"/>
                  <a:pt x="215664" y="311761"/>
                  <a:pt x="215664" y="324689"/>
                </a:cubicBezTo>
                <a:lnTo>
                  <a:pt x="215664" y="428543"/>
                </a:lnTo>
                <a:lnTo>
                  <a:pt x="266149" y="428543"/>
                </a:lnTo>
                <a:lnTo>
                  <a:pt x="266149" y="387207"/>
                </a:lnTo>
                <a:cubicBezTo>
                  <a:pt x="266149" y="377727"/>
                  <a:pt x="269994" y="369108"/>
                  <a:pt x="276259" y="362876"/>
                </a:cubicBezTo>
                <a:cubicBezTo>
                  <a:pt x="282458" y="356677"/>
                  <a:pt x="291077" y="352766"/>
                  <a:pt x="300557" y="352766"/>
                </a:cubicBezTo>
                <a:lnTo>
                  <a:pt x="346965" y="352766"/>
                </a:lnTo>
                <a:lnTo>
                  <a:pt x="346965" y="291773"/>
                </a:lnTo>
                <a:cubicBezTo>
                  <a:pt x="346965" y="282259"/>
                  <a:pt x="350876" y="273641"/>
                  <a:pt x="357075" y="267442"/>
                </a:cubicBezTo>
                <a:cubicBezTo>
                  <a:pt x="363340" y="261177"/>
                  <a:pt x="371926" y="257331"/>
                  <a:pt x="381406" y="257331"/>
                </a:cubicBezTo>
                <a:lnTo>
                  <a:pt x="597004" y="257331"/>
                </a:lnTo>
                <a:cubicBezTo>
                  <a:pt x="606517" y="257331"/>
                  <a:pt x="615136" y="261177"/>
                  <a:pt x="621335" y="267442"/>
                </a:cubicBezTo>
                <a:cubicBezTo>
                  <a:pt x="627600" y="273674"/>
                  <a:pt x="631445" y="282259"/>
                  <a:pt x="631445" y="291773"/>
                </a:cubicBezTo>
                <a:lnTo>
                  <a:pt x="631445" y="352766"/>
                </a:lnTo>
                <a:close/>
                <a:moveTo>
                  <a:pt x="437162" y="439548"/>
                </a:moveTo>
                <a:cubicBezTo>
                  <a:pt x="437162" y="433283"/>
                  <a:pt x="442200" y="428245"/>
                  <a:pt x="448465" y="428245"/>
                </a:cubicBezTo>
                <a:cubicBezTo>
                  <a:pt x="454730" y="428245"/>
                  <a:pt x="459835" y="433283"/>
                  <a:pt x="459835" y="439548"/>
                </a:cubicBezTo>
                <a:lnTo>
                  <a:pt x="459835" y="453637"/>
                </a:lnTo>
                <a:lnTo>
                  <a:pt x="477835" y="453637"/>
                </a:lnTo>
                <a:lnTo>
                  <a:pt x="477835" y="439548"/>
                </a:lnTo>
                <a:cubicBezTo>
                  <a:pt x="477835" y="433283"/>
                  <a:pt x="482873" y="428245"/>
                  <a:pt x="489139" y="428245"/>
                </a:cubicBezTo>
                <a:cubicBezTo>
                  <a:pt x="495404" y="428245"/>
                  <a:pt x="500508" y="433283"/>
                  <a:pt x="500508" y="439548"/>
                </a:cubicBezTo>
                <a:lnTo>
                  <a:pt x="500508" y="453637"/>
                </a:lnTo>
                <a:lnTo>
                  <a:pt x="518442" y="453637"/>
                </a:lnTo>
                <a:lnTo>
                  <a:pt x="518442" y="439548"/>
                </a:lnTo>
                <a:cubicBezTo>
                  <a:pt x="518442" y="433283"/>
                  <a:pt x="523547" y="428245"/>
                  <a:pt x="529779" y="428245"/>
                </a:cubicBezTo>
                <a:cubicBezTo>
                  <a:pt x="536011" y="428245"/>
                  <a:pt x="541082" y="433283"/>
                  <a:pt x="541082" y="439548"/>
                </a:cubicBezTo>
                <a:lnTo>
                  <a:pt x="541082" y="453637"/>
                </a:lnTo>
                <a:lnTo>
                  <a:pt x="560308" y="453637"/>
                </a:lnTo>
                <a:lnTo>
                  <a:pt x="560308" y="375439"/>
                </a:lnTo>
                <a:lnTo>
                  <a:pt x="417903" y="375439"/>
                </a:lnTo>
                <a:lnTo>
                  <a:pt x="417903" y="453637"/>
                </a:lnTo>
                <a:lnTo>
                  <a:pt x="437129" y="453637"/>
                </a:lnTo>
                <a:lnTo>
                  <a:pt x="437129" y="439548"/>
                </a:lnTo>
                <a:close/>
                <a:moveTo>
                  <a:pt x="406566" y="352733"/>
                </a:moveTo>
                <a:lnTo>
                  <a:pt x="571678" y="352733"/>
                </a:lnTo>
                <a:cubicBezTo>
                  <a:pt x="577943" y="352733"/>
                  <a:pt x="583048" y="357838"/>
                  <a:pt x="583048" y="364069"/>
                </a:cubicBezTo>
                <a:lnTo>
                  <a:pt x="583048" y="464973"/>
                </a:lnTo>
                <a:cubicBezTo>
                  <a:pt x="583048" y="471238"/>
                  <a:pt x="577943" y="476277"/>
                  <a:pt x="571678" y="476277"/>
                </a:cubicBezTo>
                <a:lnTo>
                  <a:pt x="406566" y="476277"/>
                </a:lnTo>
                <a:cubicBezTo>
                  <a:pt x="400301" y="476277"/>
                  <a:pt x="395262" y="471238"/>
                  <a:pt x="395262" y="464973"/>
                </a:cubicBezTo>
                <a:lnTo>
                  <a:pt x="395262" y="364069"/>
                </a:lnTo>
                <a:cubicBezTo>
                  <a:pt x="395262" y="357804"/>
                  <a:pt x="400301" y="352733"/>
                  <a:pt x="406566" y="352733"/>
                </a:cubicBezTo>
                <a:lnTo>
                  <a:pt x="406566" y="352733"/>
                </a:lnTo>
                <a:close/>
                <a:moveTo>
                  <a:pt x="631378" y="426090"/>
                </a:moveTo>
                <a:lnTo>
                  <a:pt x="631378" y="453637"/>
                </a:lnTo>
                <a:lnTo>
                  <a:pt x="751144" y="453637"/>
                </a:lnTo>
                <a:lnTo>
                  <a:pt x="751144" y="426090"/>
                </a:lnTo>
                <a:lnTo>
                  <a:pt x="631378" y="426090"/>
                </a:lnTo>
                <a:close/>
                <a:moveTo>
                  <a:pt x="631378" y="476310"/>
                </a:moveTo>
                <a:lnTo>
                  <a:pt x="631378" y="496531"/>
                </a:lnTo>
                <a:cubicBezTo>
                  <a:pt x="631378" y="506044"/>
                  <a:pt x="627533" y="514663"/>
                  <a:pt x="621268" y="520861"/>
                </a:cubicBezTo>
                <a:cubicBezTo>
                  <a:pt x="615069" y="527127"/>
                  <a:pt x="606451" y="530972"/>
                  <a:pt x="596937" y="530972"/>
                </a:cubicBezTo>
                <a:lnTo>
                  <a:pt x="381340" y="530972"/>
                </a:lnTo>
                <a:cubicBezTo>
                  <a:pt x="371859" y="530972"/>
                  <a:pt x="363241" y="527127"/>
                  <a:pt x="357009" y="520861"/>
                </a:cubicBezTo>
                <a:cubicBezTo>
                  <a:pt x="350810" y="514663"/>
                  <a:pt x="346898" y="506044"/>
                  <a:pt x="346898" y="496531"/>
                </a:cubicBezTo>
                <a:lnTo>
                  <a:pt x="346898" y="463216"/>
                </a:lnTo>
                <a:cubicBezTo>
                  <a:pt x="346898" y="456951"/>
                  <a:pt x="352003" y="451913"/>
                  <a:pt x="358235" y="451913"/>
                </a:cubicBezTo>
                <a:cubicBezTo>
                  <a:pt x="364467" y="451913"/>
                  <a:pt x="369539" y="456985"/>
                  <a:pt x="369539" y="463216"/>
                </a:cubicBezTo>
                <a:lnTo>
                  <a:pt x="369539" y="496531"/>
                </a:lnTo>
                <a:cubicBezTo>
                  <a:pt x="369539" y="499746"/>
                  <a:pt x="370865" y="502696"/>
                  <a:pt x="373019" y="504851"/>
                </a:cubicBezTo>
                <a:cubicBezTo>
                  <a:pt x="375174" y="507005"/>
                  <a:pt x="378124" y="508331"/>
                  <a:pt x="381340" y="508331"/>
                </a:cubicBezTo>
                <a:lnTo>
                  <a:pt x="596937" y="508331"/>
                </a:lnTo>
                <a:cubicBezTo>
                  <a:pt x="600153" y="508331"/>
                  <a:pt x="603103" y="507005"/>
                  <a:pt x="605257" y="504851"/>
                </a:cubicBezTo>
                <a:cubicBezTo>
                  <a:pt x="607412" y="502696"/>
                  <a:pt x="608738" y="499746"/>
                  <a:pt x="608738" y="496531"/>
                </a:cubicBezTo>
                <a:lnTo>
                  <a:pt x="608738" y="291740"/>
                </a:lnTo>
                <a:cubicBezTo>
                  <a:pt x="608738" y="288491"/>
                  <a:pt x="607412" y="285574"/>
                  <a:pt x="605257" y="283419"/>
                </a:cubicBezTo>
                <a:cubicBezTo>
                  <a:pt x="603103" y="281265"/>
                  <a:pt x="600153" y="279939"/>
                  <a:pt x="596937" y="279939"/>
                </a:cubicBezTo>
                <a:lnTo>
                  <a:pt x="583048" y="279939"/>
                </a:lnTo>
                <a:lnTo>
                  <a:pt x="583048" y="292502"/>
                </a:lnTo>
                <a:cubicBezTo>
                  <a:pt x="583048" y="301982"/>
                  <a:pt x="579137" y="310568"/>
                  <a:pt x="572938" y="316833"/>
                </a:cubicBezTo>
                <a:cubicBezTo>
                  <a:pt x="566673" y="323032"/>
                  <a:pt x="558087" y="326877"/>
                  <a:pt x="548607" y="326877"/>
                </a:cubicBezTo>
                <a:lnTo>
                  <a:pt x="429670" y="326877"/>
                </a:lnTo>
                <a:cubicBezTo>
                  <a:pt x="420190" y="326877"/>
                  <a:pt x="411604" y="323032"/>
                  <a:pt x="405339" y="316833"/>
                </a:cubicBezTo>
                <a:cubicBezTo>
                  <a:pt x="399140" y="310568"/>
                  <a:pt x="395262" y="301949"/>
                  <a:pt x="395262" y="292502"/>
                </a:cubicBezTo>
                <a:lnTo>
                  <a:pt x="395262" y="279939"/>
                </a:lnTo>
                <a:lnTo>
                  <a:pt x="381340" y="279939"/>
                </a:lnTo>
                <a:cubicBezTo>
                  <a:pt x="378124" y="279939"/>
                  <a:pt x="375174" y="281265"/>
                  <a:pt x="373019" y="283419"/>
                </a:cubicBezTo>
                <a:cubicBezTo>
                  <a:pt x="370865" y="285574"/>
                  <a:pt x="369539" y="288458"/>
                  <a:pt x="369539" y="291740"/>
                </a:cubicBezTo>
                <a:lnTo>
                  <a:pt x="369539" y="411869"/>
                </a:lnTo>
                <a:cubicBezTo>
                  <a:pt x="369539" y="418135"/>
                  <a:pt x="364500" y="423173"/>
                  <a:pt x="358235" y="423173"/>
                </a:cubicBezTo>
                <a:cubicBezTo>
                  <a:pt x="351970" y="423173"/>
                  <a:pt x="346898" y="418101"/>
                  <a:pt x="346898" y="411869"/>
                </a:cubicBezTo>
                <a:lnTo>
                  <a:pt x="346898" y="375439"/>
                </a:lnTo>
                <a:lnTo>
                  <a:pt x="300491" y="375439"/>
                </a:lnTo>
                <a:cubicBezTo>
                  <a:pt x="297275" y="375439"/>
                  <a:pt x="294358" y="376765"/>
                  <a:pt x="292237" y="378854"/>
                </a:cubicBezTo>
                <a:cubicBezTo>
                  <a:pt x="290082" y="381008"/>
                  <a:pt x="288756" y="383959"/>
                  <a:pt x="288756" y="387174"/>
                </a:cubicBezTo>
                <a:lnTo>
                  <a:pt x="288756" y="542740"/>
                </a:lnTo>
                <a:cubicBezTo>
                  <a:pt x="288756" y="545955"/>
                  <a:pt x="290082" y="548872"/>
                  <a:pt x="292237" y="551027"/>
                </a:cubicBezTo>
                <a:cubicBezTo>
                  <a:pt x="294391" y="553181"/>
                  <a:pt x="297275" y="554507"/>
                  <a:pt x="300491" y="554507"/>
                </a:cubicBezTo>
                <a:lnTo>
                  <a:pt x="751111" y="554507"/>
                </a:lnTo>
                <a:lnTo>
                  <a:pt x="751111" y="476310"/>
                </a:lnTo>
                <a:lnTo>
                  <a:pt x="631345" y="476310"/>
                </a:lnTo>
                <a:close/>
                <a:moveTo>
                  <a:pt x="560341" y="279939"/>
                </a:moveTo>
                <a:lnTo>
                  <a:pt x="417936" y="279939"/>
                </a:lnTo>
                <a:lnTo>
                  <a:pt x="417936" y="292502"/>
                </a:lnTo>
                <a:cubicBezTo>
                  <a:pt x="417936" y="295717"/>
                  <a:pt x="419262" y="298668"/>
                  <a:pt x="421416" y="300756"/>
                </a:cubicBezTo>
                <a:cubicBezTo>
                  <a:pt x="423571" y="302911"/>
                  <a:pt x="426455" y="304236"/>
                  <a:pt x="429670" y="304236"/>
                </a:cubicBezTo>
                <a:lnTo>
                  <a:pt x="548607" y="304236"/>
                </a:lnTo>
                <a:cubicBezTo>
                  <a:pt x="551822" y="304236"/>
                  <a:pt x="554772" y="302911"/>
                  <a:pt x="556927" y="300756"/>
                </a:cubicBezTo>
                <a:cubicBezTo>
                  <a:pt x="559082" y="298668"/>
                  <a:pt x="560375" y="295717"/>
                  <a:pt x="560375" y="292502"/>
                </a:cubicBezTo>
                <a:lnTo>
                  <a:pt x="560375" y="279939"/>
                </a:lnTo>
                <a:close/>
                <a:moveTo>
                  <a:pt x="215631" y="451184"/>
                </a:moveTo>
                <a:lnTo>
                  <a:pt x="215631" y="478730"/>
                </a:lnTo>
                <a:lnTo>
                  <a:pt x="266083" y="478730"/>
                </a:lnTo>
                <a:lnTo>
                  <a:pt x="266083" y="451184"/>
                </a:lnTo>
                <a:lnTo>
                  <a:pt x="215631" y="451184"/>
                </a:lnTo>
                <a:close/>
                <a:moveTo>
                  <a:pt x="488210" y="65302"/>
                </a:moveTo>
                <a:cubicBezTo>
                  <a:pt x="492056" y="60430"/>
                  <a:pt x="499182" y="59601"/>
                  <a:pt x="504055" y="63446"/>
                </a:cubicBezTo>
                <a:cubicBezTo>
                  <a:pt x="508928" y="67291"/>
                  <a:pt x="509757" y="74418"/>
                  <a:pt x="505912" y="79291"/>
                </a:cubicBezTo>
                <a:lnTo>
                  <a:pt x="486818" y="103456"/>
                </a:lnTo>
                <a:lnTo>
                  <a:pt x="514033" y="115456"/>
                </a:lnTo>
                <a:cubicBezTo>
                  <a:pt x="521226" y="118638"/>
                  <a:pt x="523016" y="127887"/>
                  <a:pt x="517746" y="133555"/>
                </a:cubicBezTo>
                <a:lnTo>
                  <a:pt x="490100" y="168460"/>
                </a:lnTo>
                <a:cubicBezTo>
                  <a:pt x="486255" y="173333"/>
                  <a:pt x="479161" y="174162"/>
                  <a:pt x="474255" y="170317"/>
                </a:cubicBezTo>
                <a:cubicBezTo>
                  <a:pt x="469382" y="166472"/>
                  <a:pt x="468553" y="159345"/>
                  <a:pt x="472399" y="154472"/>
                </a:cubicBezTo>
                <a:lnTo>
                  <a:pt x="491492" y="130307"/>
                </a:lnTo>
                <a:lnTo>
                  <a:pt x="464277" y="118307"/>
                </a:lnTo>
                <a:cubicBezTo>
                  <a:pt x="457581" y="115357"/>
                  <a:pt x="455427" y="106738"/>
                  <a:pt x="460001" y="100970"/>
                </a:cubicBezTo>
                <a:lnTo>
                  <a:pt x="488210" y="65336"/>
                </a:lnTo>
                <a:close/>
                <a:moveTo>
                  <a:pt x="489139" y="0"/>
                </a:moveTo>
                <a:cubicBezTo>
                  <a:pt x="521392" y="0"/>
                  <a:pt x="550629" y="13060"/>
                  <a:pt x="571778" y="34242"/>
                </a:cubicBezTo>
                <a:cubicBezTo>
                  <a:pt x="592960" y="55424"/>
                  <a:pt x="606020" y="84628"/>
                  <a:pt x="606020" y="116881"/>
                </a:cubicBezTo>
                <a:cubicBezTo>
                  <a:pt x="606020" y="149135"/>
                  <a:pt x="592960" y="178372"/>
                  <a:pt x="571778" y="199521"/>
                </a:cubicBezTo>
                <a:cubicBezTo>
                  <a:pt x="550629" y="220636"/>
                  <a:pt x="521392" y="233763"/>
                  <a:pt x="489139" y="233763"/>
                </a:cubicBezTo>
                <a:cubicBezTo>
                  <a:pt x="456885" y="233763"/>
                  <a:pt x="427648" y="220636"/>
                  <a:pt x="406499" y="199521"/>
                </a:cubicBezTo>
                <a:cubicBezTo>
                  <a:pt x="385384" y="178372"/>
                  <a:pt x="372257" y="149135"/>
                  <a:pt x="372257" y="116881"/>
                </a:cubicBezTo>
                <a:cubicBezTo>
                  <a:pt x="372257" y="84628"/>
                  <a:pt x="385384" y="55391"/>
                  <a:pt x="406499" y="34242"/>
                </a:cubicBezTo>
                <a:cubicBezTo>
                  <a:pt x="427648" y="13060"/>
                  <a:pt x="456885" y="0"/>
                  <a:pt x="489139" y="0"/>
                </a:cubicBezTo>
                <a:lnTo>
                  <a:pt x="489139" y="0"/>
                </a:lnTo>
                <a:close/>
                <a:moveTo>
                  <a:pt x="555767" y="50253"/>
                </a:moveTo>
                <a:cubicBezTo>
                  <a:pt x="538729" y="33182"/>
                  <a:pt x="515160" y="22640"/>
                  <a:pt x="489139" y="22640"/>
                </a:cubicBezTo>
                <a:cubicBezTo>
                  <a:pt x="463117" y="22640"/>
                  <a:pt x="439582" y="33182"/>
                  <a:pt x="422510" y="50253"/>
                </a:cubicBezTo>
                <a:cubicBezTo>
                  <a:pt x="405505" y="67291"/>
                  <a:pt x="394931" y="90860"/>
                  <a:pt x="394931" y="116881"/>
                </a:cubicBezTo>
                <a:cubicBezTo>
                  <a:pt x="394931" y="142903"/>
                  <a:pt x="405505" y="166438"/>
                  <a:pt x="422510" y="183510"/>
                </a:cubicBezTo>
                <a:cubicBezTo>
                  <a:pt x="439548" y="200515"/>
                  <a:pt x="463117" y="211089"/>
                  <a:pt x="489139" y="211089"/>
                </a:cubicBezTo>
                <a:cubicBezTo>
                  <a:pt x="515160" y="211089"/>
                  <a:pt x="538729" y="200515"/>
                  <a:pt x="555767" y="183510"/>
                </a:cubicBezTo>
                <a:cubicBezTo>
                  <a:pt x="572805" y="166472"/>
                  <a:pt x="583346" y="142903"/>
                  <a:pt x="583346" y="116881"/>
                </a:cubicBezTo>
                <a:cubicBezTo>
                  <a:pt x="583346" y="90860"/>
                  <a:pt x="572805" y="67324"/>
                  <a:pt x="555767" y="50253"/>
                </a:cubicBezTo>
                <a:lnTo>
                  <a:pt x="555767" y="50253"/>
                </a:lnTo>
                <a:close/>
                <a:moveTo>
                  <a:pt x="192924" y="369705"/>
                </a:moveTo>
                <a:lnTo>
                  <a:pt x="156892" y="351274"/>
                </a:lnTo>
                <a:cubicBezTo>
                  <a:pt x="151356" y="348456"/>
                  <a:pt x="149135" y="341661"/>
                  <a:pt x="152019" y="336092"/>
                </a:cubicBezTo>
                <a:cubicBezTo>
                  <a:pt x="154836" y="330523"/>
                  <a:pt x="161665" y="328335"/>
                  <a:pt x="167168" y="331186"/>
                </a:cubicBezTo>
                <a:lnTo>
                  <a:pt x="192924" y="344346"/>
                </a:lnTo>
                <a:lnTo>
                  <a:pt x="192924" y="324689"/>
                </a:lnTo>
                <a:cubicBezTo>
                  <a:pt x="192924" y="317993"/>
                  <a:pt x="190173" y="311927"/>
                  <a:pt x="185764" y="307452"/>
                </a:cubicBezTo>
                <a:cubicBezTo>
                  <a:pt x="181355" y="303043"/>
                  <a:pt x="175223" y="300292"/>
                  <a:pt x="168527" y="300292"/>
                </a:cubicBezTo>
                <a:lnTo>
                  <a:pt x="119102" y="300292"/>
                </a:lnTo>
                <a:lnTo>
                  <a:pt x="119102" y="439283"/>
                </a:lnTo>
                <a:cubicBezTo>
                  <a:pt x="119102" y="445548"/>
                  <a:pt x="114064" y="450620"/>
                  <a:pt x="107799" y="450620"/>
                </a:cubicBezTo>
                <a:cubicBezTo>
                  <a:pt x="101534" y="450620"/>
                  <a:pt x="96462" y="445515"/>
                  <a:pt x="96462" y="439283"/>
                </a:cubicBezTo>
                <a:lnTo>
                  <a:pt x="96462" y="300292"/>
                </a:lnTo>
                <a:lnTo>
                  <a:pt x="47071" y="300292"/>
                </a:lnTo>
                <a:cubicBezTo>
                  <a:pt x="40342" y="300292"/>
                  <a:pt x="34275" y="303043"/>
                  <a:pt x="29867" y="307452"/>
                </a:cubicBezTo>
                <a:cubicBezTo>
                  <a:pt x="25425" y="311894"/>
                  <a:pt x="22673" y="317993"/>
                  <a:pt x="22673" y="324689"/>
                </a:cubicBezTo>
                <a:lnTo>
                  <a:pt x="22673" y="344346"/>
                </a:lnTo>
                <a:lnTo>
                  <a:pt x="48463" y="331186"/>
                </a:lnTo>
                <a:cubicBezTo>
                  <a:pt x="53999" y="328369"/>
                  <a:pt x="60794" y="330556"/>
                  <a:pt x="63612" y="336092"/>
                </a:cubicBezTo>
                <a:cubicBezTo>
                  <a:pt x="66463" y="341661"/>
                  <a:pt x="64275" y="348423"/>
                  <a:pt x="58706" y="351274"/>
                </a:cubicBezTo>
                <a:lnTo>
                  <a:pt x="22673" y="369705"/>
                </a:lnTo>
                <a:lnTo>
                  <a:pt x="22673" y="404975"/>
                </a:lnTo>
                <a:lnTo>
                  <a:pt x="48463" y="391815"/>
                </a:lnTo>
                <a:cubicBezTo>
                  <a:pt x="53999" y="388931"/>
                  <a:pt x="60794" y="391185"/>
                  <a:pt x="63645" y="396688"/>
                </a:cubicBezTo>
                <a:cubicBezTo>
                  <a:pt x="66463" y="402256"/>
                  <a:pt x="64275" y="409085"/>
                  <a:pt x="58706" y="411903"/>
                </a:cubicBezTo>
                <a:lnTo>
                  <a:pt x="22673" y="430333"/>
                </a:lnTo>
                <a:lnTo>
                  <a:pt x="22673" y="465570"/>
                </a:lnTo>
                <a:lnTo>
                  <a:pt x="48463" y="452410"/>
                </a:lnTo>
                <a:cubicBezTo>
                  <a:pt x="53999" y="449592"/>
                  <a:pt x="60794" y="451747"/>
                  <a:pt x="63645" y="457349"/>
                </a:cubicBezTo>
                <a:cubicBezTo>
                  <a:pt x="66463" y="462885"/>
                  <a:pt x="64275" y="469680"/>
                  <a:pt x="58706" y="472498"/>
                </a:cubicBezTo>
                <a:lnTo>
                  <a:pt x="22673" y="490929"/>
                </a:lnTo>
                <a:lnTo>
                  <a:pt x="22673" y="526199"/>
                </a:lnTo>
                <a:lnTo>
                  <a:pt x="48463" y="513039"/>
                </a:lnTo>
                <a:cubicBezTo>
                  <a:pt x="53999" y="510188"/>
                  <a:pt x="60794" y="512409"/>
                  <a:pt x="63645" y="517911"/>
                </a:cubicBezTo>
                <a:cubicBezTo>
                  <a:pt x="66463" y="523480"/>
                  <a:pt x="64308" y="530309"/>
                  <a:pt x="58706" y="533126"/>
                </a:cubicBezTo>
                <a:lnTo>
                  <a:pt x="22673" y="551557"/>
                </a:lnTo>
                <a:lnTo>
                  <a:pt x="22673" y="586761"/>
                </a:lnTo>
                <a:lnTo>
                  <a:pt x="48463" y="573601"/>
                </a:lnTo>
                <a:cubicBezTo>
                  <a:pt x="53999" y="570783"/>
                  <a:pt x="60794" y="572971"/>
                  <a:pt x="63645" y="578540"/>
                </a:cubicBezTo>
                <a:cubicBezTo>
                  <a:pt x="66463" y="584076"/>
                  <a:pt x="64308" y="590871"/>
                  <a:pt x="58706" y="593689"/>
                </a:cubicBezTo>
                <a:lnTo>
                  <a:pt x="23569" y="611688"/>
                </a:lnTo>
                <a:cubicBezTo>
                  <a:pt x="24696" y="615799"/>
                  <a:pt x="26917" y="619478"/>
                  <a:pt x="29867" y="622428"/>
                </a:cubicBezTo>
                <a:cubicBezTo>
                  <a:pt x="34275" y="626870"/>
                  <a:pt x="40375" y="629622"/>
                  <a:pt x="47104" y="629622"/>
                </a:cubicBezTo>
                <a:lnTo>
                  <a:pt x="96495" y="629622"/>
                </a:lnTo>
                <a:lnTo>
                  <a:pt x="96495" y="490630"/>
                </a:lnTo>
                <a:cubicBezTo>
                  <a:pt x="96495" y="484365"/>
                  <a:pt x="101600" y="479293"/>
                  <a:pt x="107832" y="479293"/>
                </a:cubicBezTo>
                <a:cubicBezTo>
                  <a:pt x="114064" y="479293"/>
                  <a:pt x="119136" y="484398"/>
                  <a:pt x="119136" y="490630"/>
                </a:cubicBezTo>
                <a:lnTo>
                  <a:pt x="119136" y="629622"/>
                </a:lnTo>
                <a:lnTo>
                  <a:pt x="168560" y="629622"/>
                </a:lnTo>
                <a:cubicBezTo>
                  <a:pt x="175256" y="629622"/>
                  <a:pt x="181388" y="626870"/>
                  <a:pt x="185797" y="622428"/>
                </a:cubicBezTo>
                <a:cubicBezTo>
                  <a:pt x="188747" y="619478"/>
                  <a:pt x="190935" y="615799"/>
                  <a:pt x="192095" y="611688"/>
                </a:cubicBezTo>
                <a:lnTo>
                  <a:pt x="156925" y="593689"/>
                </a:lnTo>
                <a:cubicBezTo>
                  <a:pt x="151389" y="590871"/>
                  <a:pt x="149168" y="584043"/>
                  <a:pt x="152052" y="578540"/>
                </a:cubicBezTo>
                <a:cubicBezTo>
                  <a:pt x="154869" y="572971"/>
                  <a:pt x="161698" y="570783"/>
                  <a:pt x="167201" y="573601"/>
                </a:cubicBezTo>
                <a:lnTo>
                  <a:pt x="192957" y="586761"/>
                </a:lnTo>
                <a:lnTo>
                  <a:pt x="192957" y="551557"/>
                </a:lnTo>
                <a:lnTo>
                  <a:pt x="156925" y="533126"/>
                </a:lnTo>
                <a:cubicBezTo>
                  <a:pt x="151389" y="530309"/>
                  <a:pt x="149168" y="523480"/>
                  <a:pt x="152052" y="517911"/>
                </a:cubicBezTo>
                <a:cubicBezTo>
                  <a:pt x="154869" y="512409"/>
                  <a:pt x="161698" y="510155"/>
                  <a:pt x="167201" y="513039"/>
                </a:cubicBezTo>
                <a:lnTo>
                  <a:pt x="192957" y="526199"/>
                </a:lnTo>
                <a:lnTo>
                  <a:pt x="192957" y="490929"/>
                </a:lnTo>
                <a:lnTo>
                  <a:pt x="156925" y="472498"/>
                </a:lnTo>
                <a:cubicBezTo>
                  <a:pt x="151389" y="469680"/>
                  <a:pt x="149168" y="462852"/>
                  <a:pt x="152052" y="457349"/>
                </a:cubicBezTo>
                <a:cubicBezTo>
                  <a:pt x="154869" y="451780"/>
                  <a:pt x="161698" y="449592"/>
                  <a:pt x="167201" y="452410"/>
                </a:cubicBezTo>
                <a:lnTo>
                  <a:pt x="192957" y="465570"/>
                </a:lnTo>
                <a:lnTo>
                  <a:pt x="192957" y="430333"/>
                </a:lnTo>
                <a:lnTo>
                  <a:pt x="156925" y="411903"/>
                </a:lnTo>
                <a:cubicBezTo>
                  <a:pt x="151389" y="409052"/>
                  <a:pt x="149168" y="402256"/>
                  <a:pt x="152052" y="396688"/>
                </a:cubicBezTo>
                <a:cubicBezTo>
                  <a:pt x="154869" y="391152"/>
                  <a:pt x="161698" y="388931"/>
                  <a:pt x="167201" y="391815"/>
                </a:cubicBezTo>
                <a:lnTo>
                  <a:pt x="192957" y="404975"/>
                </a:lnTo>
                <a:lnTo>
                  <a:pt x="192957" y="369705"/>
                </a:lnTo>
                <a:lnTo>
                  <a:pt x="192957" y="369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4217974" y="1678232"/>
            <a:ext cx="702269" cy="470864"/>
          </a:xfrm>
          <a:custGeom>
            <a:avLst/>
            <a:gdLst/>
            <a:ahLst/>
            <a:cxnLst/>
            <a:rect l="l" t="t" r="r" b="b"/>
            <a:pathLst>
              <a:path w="773850" h="523182" extrusionOk="0">
                <a:moveTo>
                  <a:pt x="52176" y="165875"/>
                </a:moveTo>
                <a:lnTo>
                  <a:pt x="52805" y="165875"/>
                </a:lnTo>
                <a:cubicBezTo>
                  <a:pt x="55026" y="155135"/>
                  <a:pt x="60396" y="145522"/>
                  <a:pt x="67855" y="138063"/>
                </a:cubicBezTo>
                <a:cubicBezTo>
                  <a:pt x="77866" y="128052"/>
                  <a:pt x="91722" y="121821"/>
                  <a:pt x="107003" y="121821"/>
                </a:cubicBezTo>
                <a:cubicBezTo>
                  <a:pt x="122285" y="121821"/>
                  <a:pt x="136108" y="128019"/>
                  <a:pt x="146118" y="138063"/>
                </a:cubicBezTo>
                <a:cubicBezTo>
                  <a:pt x="153610" y="145522"/>
                  <a:pt x="158914" y="155102"/>
                  <a:pt x="161168" y="165875"/>
                </a:cubicBezTo>
                <a:lnTo>
                  <a:pt x="261508" y="165875"/>
                </a:lnTo>
                <a:cubicBezTo>
                  <a:pt x="267773" y="165875"/>
                  <a:pt x="272845" y="170947"/>
                  <a:pt x="272845" y="177179"/>
                </a:cubicBezTo>
                <a:cubicBezTo>
                  <a:pt x="272845" y="183410"/>
                  <a:pt x="267740" y="188548"/>
                  <a:pt x="261508" y="188548"/>
                </a:cubicBezTo>
                <a:lnTo>
                  <a:pt x="161168" y="188548"/>
                </a:lnTo>
                <a:cubicBezTo>
                  <a:pt x="158947" y="199255"/>
                  <a:pt x="153610" y="208835"/>
                  <a:pt x="146118" y="216360"/>
                </a:cubicBezTo>
                <a:cubicBezTo>
                  <a:pt x="136108" y="226404"/>
                  <a:pt x="122252" y="232536"/>
                  <a:pt x="107003" y="232536"/>
                </a:cubicBezTo>
                <a:cubicBezTo>
                  <a:pt x="91755" y="232536"/>
                  <a:pt x="77866" y="226371"/>
                  <a:pt x="67855" y="216360"/>
                </a:cubicBezTo>
                <a:cubicBezTo>
                  <a:pt x="60396" y="208868"/>
                  <a:pt x="55026" y="199255"/>
                  <a:pt x="52805" y="188515"/>
                </a:cubicBezTo>
                <a:lnTo>
                  <a:pt x="31889" y="188515"/>
                </a:lnTo>
                <a:cubicBezTo>
                  <a:pt x="23104" y="188548"/>
                  <a:pt x="15149" y="184968"/>
                  <a:pt x="9348" y="179201"/>
                </a:cubicBezTo>
                <a:cubicBezTo>
                  <a:pt x="3613" y="173400"/>
                  <a:pt x="0" y="165444"/>
                  <a:pt x="0" y="156660"/>
                </a:cubicBezTo>
                <a:lnTo>
                  <a:pt x="0" y="106307"/>
                </a:lnTo>
                <a:cubicBezTo>
                  <a:pt x="0" y="95600"/>
                  <a:pt x="3381" y="82772"/>
                  <a:pt x="10840" y="73391"/>
                </a:cubicBezTo>
                <a:cubicBezTo>
                  <a:pt x="17436" y="65070"/>
                  <a:pt x="26850" y="59336"/>
                  <a:pt x="39546" y="59336"/>
                </a:cubicBezTo>
                <a:lnTo>
                  <a:pt x="62651" y="59336"/>
                </a:lnTo>
                <a:cubicBezTo>
                  <a:pt x="72794" y="59336"/>
                  <a:pt x="90164" y="43822"/>
                  <a:pt x="97755" y="37491"/>
                </a:cubicBezTo>
                <a:cubicBezTo>
                  <a:pt x="118870" y="19922"/>
                  <a:pt x="142770" y="0"/>
                  <a:pt x="172703" y="0"/>
                </a:cubicBezTo>
                <a:lnTo>
                  <a:pt x="302844" y="0"/>
                </a:lnTo>
                <a:cubicBezTo>
                  <a:pt x="333208" y="0"/>
                  <a:pt x="359727" y="20154"/>
                  <a:pt x="382831" y="37690"/>
                </a:cubicBezTo>
                <a:cubicBezTo>
                  <a:pt x="397616" y="48861"/>
                  <a:pt x="410742" y="58872"/>
                  <a:pt x="419328" y="59369"/>
                </a:cubicBezTo>
                <a:cubicBezTo>
                  <a:pt x="444919" y="59767"/>
                  <a:pt x="491525" y="68783"/>
                  <a:pt x="515657" y="76009"/>
                </a:cubicBezTo>
                <a:cubicBezTo>
                  <a:pt x="533690" y="81379"/>
                  <a:pt x="582982" y="97887"/>
                  <a:pt x="583015" y="121986"/>
                </a:cubicBezTo>
                <a:lnTo>
                  <a:pt x="583015" y="127986"/>
                </a:lnTo>
                <a:lnTo>
                  <a:pt x="629323" y="127986"/>
                </a:lnTo>
                <a:cubicBezTo>
                  <a:pt x="647621" y="127986"/>
                  <a:pt x="664196" y="135478"/>
                  <a:pt x="676229" y="147477"/>
                </a:cubicBezTo>
                <a:cubicBezTo>
                  <a:pt x="689057" y="160306"/>
                  <a:pt x="695720" y="176946"/>
                  <a:pt x="695720" y="194979"/>
                </a:cubicBezTo>
                <a:cubicBezTo>
                  <a:pt x="715907" y="197565"/>
                  <a:pt x="733973" y="206813"/>
                  <a:pt x="747630" y="220503"/>
                </a:cubicBezTo>
                <a:cubicBezTo>
                  <a:pt x="763807" y="236680"/>
                  <a:pt x="773851" y="259055"/>
                  <a:pt x="773851" y="283784"/>
                </a:cubicBezTo>
                <a:cubicBezTo>
                  <a:pt x="773851" y="308513"/>
                  <a:pt x="763807" y="330855"/>
                  <a:pt x="747630" y="347097"/>
                </a:cubicBezTo>
                <a:cubicBezTo>
                  <a:pt x="733973" y="360755"/>
                  <a:pt x="715874" y="370036"/>
                  <a:pt x="695720" y="372589"/>
                </a:cubicBezTo>
                <a:cubicBezTo>
                  <a:pt x="695720" y="390654"/>
                  <a:pt x="689024" y="407295"/>
                  <a:pt x="676229" y="420090"/>
                </a:cubicBezTo>
                <a:cubicBezTo>
                  <a:pt x="664196" y="432123"/>
                  <a:pt x="647621" y="439582"/>
                  <a:pt x="629323" y="439582"/>
                </a:cubicBezTo>
                <a:lnTo>
                  <a:pt x="485525" y="439582"/>
                </a:lnTo>
                <a:lnTo>
                  <a:pt x="485525" y="459040"/>
                </a:lnTo>
                <a:cubicBezTo>
                  <a:pt x="485525" y="467824"/>
                  <a:pt x="481912" y="475846"/>
                  <a:pt x="476144" y="481614"/>
                </a:cubicBezTo>
                <a:cubicBezTo>
                  <a:pt x="470343" y="487415"/>
                  <a:pt x="462355" y="490995"/>
                  <a:pt x="453570" y="490995"/>
                </a:cubicBezTo>
                <a:lnTo>
                  <a:pt x="438388" y="490995"/>
                </a:lnTo>
                <a:cubicBezTo>
                  <a:pt x="438090" y="499746"/>
                  <a:pt x="434444" y="507635"/>
                  <a:pt x="428676" y="513403"/>
                </a:cubicBezTo>
                <a:cubicBezTo>
                  <a:pt x="422676" y="519403"/>
                  <a:pt x="414389" y="523149"/>
                  <a:pt x="405273" y="523149"/>
                </a:cubicBezTo>
                <a:lnTo>
                  <a:pt x="383262" y="523149"/>
                </a:lnTo>
                <a:cubicBezTo>
                  <a:pt x="376997" y="523149"/>
                  <a:pt x="371959" y="518044"/>
                  <a:pt x="371959" y="511812"/>
                </a:cubicBezTo>
                <a:cubicBezTo>
                  <a:pt x="371959" y="505580"/>
                  <a:pt x="376997" y="500508"/>
                  <a:pt x="383262" y="500508"/>
                </a:cubicBezTo>
                <a:lnTo>
                  <a:pt x="405273" y="500508"/>
                </a:lnTo>
                <a:cubicBezTo>
                  <a:pt x="408157" y="500508"/>
                  <a:pt x="410742" y="499315"/>
                  <a:pt x="412632" y="497426"/>
                </a:cubicBezTo>
                <a:cubicBezTo>
                  <a:pt x="414521" y="495503"/>
                  <a:pt x="415715" y="492884"/>
                  <a:pt x="415715" y="490067"/>
                </a:cubicBezTo>
                <a:lnTo>
                  <a:pt x="415715" y="366556"/>
                </a:lnTo>
                <a:cubicBezTo>
                  <a:pt x="415715" y="363672"/>
                  <a:pt x="414521" y="361053"/>
                  <a:pt x="412632" y="359197"/>
                </a:cubicBezTo>
                <a:cubicBezTo>
                  <a:pt x="410742" y="357307"/>
                  <a:pt x="408124" y="356114"/>
                  <a:pt x="405273" y="356114"/>
                </a:cubicBezTo>
                <a:lnTo>
                  <a:pt x="106539" y="356114"/>
                </a:lnTo>
                <a:cubicBezTo>
                  <a:pt x="100241" y="356114"/>
                  <a:pt x="95202" y="351075"/>
                  <a:pt x="95202" y="344777"/>
                </a:cubicBezTo>
                <a:cubicBezTo>
                  <a:pt x="95202" y="338479"/>
                  <a:pt x="100241" y="333473"/>
                  <a:pt x="106539" y="333473"/>
                </a:cubicBezTo>
                <a:lnTo>
                  <a:pt x="405306" y="333473"/>
                </a:lnTo>
                <a:cubicBezTo>
                  <a:pt x="414422" y="333473"/>
                  <a:pt x="422709" y="337186"/>
                  <a:pt x="428709" y="343186"/>
                </a:cubicBezTo>
                <a:cubicBezTo>
                  <a:pt x="434510" y="348987"/>
                  <a:pt x="438156" y="356843"/>
                  <a:pt x="438455" y="365561"/>
                </a:cubicBezTo>
                <a:lnTo>
                  <a:pt x="453603" y="365561"/>
                </a:lnTo>
                <a:cubicBezTo>
                  <a:pt x="462388" y="365561"/>
                  <a:pt x="470410" y="369174"/>
                  <a:pt x="476177" y="374942"/>
                </a:cubicBezTo>
                <a:cubicBezTo>
                  <a:pt x="481945" y="380776"/>
                  <a:pt x="485559" y="388732"/>
                  <a:pt x="485559" y="397549"/>
                </a:cubicBezTo>
                <a:lnTo>
                  <a:pt x="485559" y="417007"/>
                </a:lnTo>
                <a:lnTo>
                  <a:pt x="629357" y="417007"/>
                </a:lnTo>
                <a:cubicBezTo>
                  <a:pt x="641389" y="417007"/>
                  <a:pt x="652295" y="412068"/>
                  <a:pt x="660185" y="404146"/>
                </a:cubicBezTo>
                <a:cubicBezTo>
                  <a:pt x="668770" y="395594"/>
                  <a:pt x="673046" y="384688"/>
                  <a:pt x="673046" y="372655"/>
                </a:cubicBezTo>
                <a:cubicBezTo>
                  <a:pt x="652859" y="370069"/>
                  <a:pt x="634793" y="360821"/>
                  <a:pt x="621136" y="347164"/>
                </a:cubicBezTo>
                <a:cubicBezTo>
                  <a:pt x="604893" y="330921"/>
                  <a:pt x="594915" y="308579"/>
                  <a:pt x="594915" y="283850"/>
                </a:cubicBezTo>
                <a:cubicBezTo>
                  <a:pt x="594915" y="259121"/>
                  <a:pt x="604893" y="236779"/>
                  <a:pt x="621136" y="220570"/>
                </a:cubicBezTo>
                <a:cubicBezTo>
                  <a:pt x="634793" y="206846"/>
                  <a:pt x="652892" y="197598"/>
                  <a:pt x="673046" y="195045"/>
                </a:cubicBezTo>
                <a:cubicBezTo>
                  <a:pt x="673046" y="183013"/>
                  <a:pt x="668770" y="172107"/>
                  <a:pt x="660251" y="163554"/>
                </a:cubicBezTo>
                <a:cubicBezTo>
                  <a:pt x="652328" y="155632"/>
                  <a:pt x="641389" y="150759"/>
                  <a:pt x="629357" y="150759"/>
                </a:cubicBezTo>
                <a:lnTo>
                  <a:pt x="583048" y="150759"/>
                </a:lnTo>
                <a:lnTo>
                  <a:pt x="583048" y="156726"/>
                </a:lnTo>
                <a:cubicBezTo>
                  <a:pt x="583048" y="165510"/>
                  <a:pt x="579435" y="173466"/>
                  <a:pt x="573700" y="179267"/>
                </a:cubicBezTo>
                <a:cubicBezTo>
                  <a:pt x="567899" y="185001"/>
                  <a:pt x="559944" y="188615"/>
                  <a:pt x="551159" y="188615"/>
                </a:cubicBezTo>
                <a:lnTo>
                  <a:pt x="521591" y="188615"/>
                </a:lnTo>
                <a:cubicBezTo>
                  <a:pt x="519370" y="199322"/>
                  <a:pt x="514000" y="208935"/>
                  <a:pt x="506508" y="216426"/>
                </a:cubicBezTo>
                <a:cubicBezTo>
                  <a:pt x="496531" y="226470"/>
                  <a:pt x="482675" y="232636"/>
                  <a:pt x="467393" y="232636"/>
                </a:cubicBezTo>
                <a:cubicBezTo>
                  <a:pt x="452112" y="232636"/>
                  <a:pt x="438256" y="226470"/>
                  <a:pt x="428245" y="216426"/>
                </a:cubicBezTo>
                <a:cubicBezTo>
                  <a:pt x="420786" y="208935"/>
                  <a:pt x="415450" y="199322"/>
                  <a:pt x="413195" y="188582"/>
                </a:cubicBezTo>
                <a:lnTo>
                  <a:pt x="312855" y="188582"/>
                </a:lnTo>
                <a:cubicBezTo>
                  <a:pt x="306590" y="188615"/>
                  <a:pt x="301551" y="183543"/>
                  <a:pt x="301551" y="177278"/>
                </a:cubicBezTo>
                <a:cubicBezTo>
                  <a:pt x="301551" y="171013"/>
                  <a:pt x="306590" y="165974"/>
                  <a:pt x="312855" y="165974"/>
                </a:cubicBezTo>
                <a:lnTo>
                  <a:pt x="413195" y="165974"/>
                </a:lnTo>
                <a:cubicBezTo>
                  <a:pt x="415416" y="155234"/>
                  <a:pt x="420786" y="145621"/>
                  <a:pt x="428245" y="138163"/>
                </a:cubicBezTo>
                <a:cubicBezTo>
                  <a:pt x="438289" y="128119"/>
                  <a:pt x="452112" y="121920"/>
                  <a:pt x="467393" y="121920"/>
                </a:cubicBezTo>
                <a:cubicBezTo>
                  <a:pt x="482675" y="121920"/>
                  <a:pt x="496531" y="128119"/>
                  <a:pt x="506508" y="138163"/>
                </a:cubicBezTo>
                <a:cubicBezTo>
                  <a:pt x="514000" y="145621"/>
                  <a:pt x="519370" y="155201"/>
                  <a:pt x="521591" y="165974"/>
                </a:cubicBezTo>
                <a:lnTo>
                  <a:pt x="551159" y="165974"/>
                </a:lnTo>
                <a:cubicBezTo>
                  <a:pt x="553679" y="165974"/>
                  <a:pt x="555966" y="164914"/>
                  <a:pt x="557623" y="163223"/>
                </a:cubicBezTo>
                <a:cubicBezTo>
                  <a:pt x="559281" y="161566"/>
                  <a:pt x="560375" y="159278"/>
                  <a:pt x="560375" y="156759"/>
                </a:cubicBezTo>
                <a:lnTo>
                  <a:pt x="560375" y="122086"/>
                </a:lnTo>
                <a:cubicBezTo>
                  <a:pt x="560341" y="115556"/>
                  <a:pt x="537204" y="106141"/>
                  <a:pt x="509226" y="97788"/>
                </a:cubicBezTo>
                <a:cubicBezTo>
                  <a:pt x="481978" y="89633"/>
                  <a:pt x="450819" y="83832"/>
                  <a:pt x="429306" y="82440"/>
                </a:cubicBezTo>
                <a:cubicBezTo>
                  <a:pt x="427582" y="87081"/>
                  <a:pt x="424897" y="91224"/>
                  <a:pt x="421449" y="94672"/>
                </a:cubicBezTo>
                <a:cubicBezTo>
                  <a:pt x="415350" y="100804"/>
                  <a:pt x="406930" y="104550"/>
                  <a:pt x="397616" y="104550"/>
                </a:cubicBezTo>
                <a:lnTo>
                  <a:pt x="85125" y="104550"/>
                </a:lnTo>
                <a:cubicBezTo>
                  <a:pt x="75810" y="104550"/>
                  <a:pt x="67391" y="100771"/>
                  <a:pt x="61258" y="94672"/>
                </a:cubicBezTo>
                <a:cubicBezTo>
                  <a:pt x="57745" y="91158"/>
                  <a:pt x="54993" y="86915"/>
                  <a:pt x="53336" y="82142"/>
                </a:cubicBezTo>
                <a:lnTo>
                  <a:pt x="39579" y="82142"/>
                </a:lnTo>
                <a:cubicBezTo>
                  <a:pt x="34773" y="82142"/>
                  <a:pt x="31126" y="84330"/>
                  <a:pt x="28607" y="87545"/>
                </a:cubicBezTo>
                <a:cubicBezTo>
                  <a:pt x="24530" y="92683"/>
                  <a:pt x="22707" y="100042"/>
                  <a:pt x="22707" y="106407"/>
                </a:cubicBezTo>
                <a:lnTo>
                  <a:pt x="22707" y="156759"/>
                </a:lnTo>
                <a:cubicBezTo>
                  <a:pt x="22707" y="159278"/>
                  <a:pt x="23734" y="161566"/>
                  <a:pt x="25392" y="163223"/>
                </a:cubicBezTo>
                <a:cubicBezTo>
                  <a:pt x="27049" y="164880"/>
                  <a:pt x="29370" y="165974"/>
                  <a:pt x="31889" y="165974"/>
                </a:cubicBezTo>
                <a:lnTo>
                  <a:pt x="52176" y="165974"/>
                </a:lnTo>
                <a:close/>
                <a:moveTo>
                  <a:pt x="363307" y="146284"/>
                </a:moveTo>
                <a:cubicBezTo>
                  <a:pt x="357009" y="146284"/>
                  <a:pt x="351937" y="141179"/>
                  <a:pt x="351937" y="134947"/>
                </a:cubicBezTo>
                <a:cubicBezTo>
                  <a:pt x="351937" y="128715"/>
                  <a:pt x="357009" y="123644"/>
                  <a:pt x="363307" y="123644"/>
                </a:cubicBezTo>
                <a:lnTo>
                  <a:pt x="389527" y="123644"/>
                </a:lnTo>
                <a:cubicBezTo>
                  <a:pt x="395826" y="123644"/>
                  <a:pt x="400897" y="128682"/>
                  <a:pt x="400897" y="134947"/>
                </a:cubicBezTo>
                <a:cubicBezTo>
                  <a:pt x="400897" y="141212"/>
                  <a:pt x="395826" y="146284"/>
                  <a:pt x="389527" y="146284"/>
                </a:cubicBezTo>
                <a:lnTo>
                  <a:pt x="363307" y="146284"/>
                </a:lnTo>
                <a:close/>
                <a:moveTo>
                  <a:pt x="200416" y="146284"/>
                </a:moveTo>
                <a:cubicBezTo>
                  <a:pt x="194151" y="146284"/>
                  <a:pt x="189112" y="141179"/>
                  <a:pt x="189112" y="134947"/>
                </a:cubicBezTo>
                <a:cubicBezTo>
                  <a:pt x="189112" y="128715"/>
                  <a:pt x="194151" y="123644"/>
                  <a:pt x="200416" y="123644"/>
                </a:cubicBezTo>
                <a:lnTo>
                  <a:pt x="226669" y="123644"/>
                </a:lnTo>
                <a:cubicBezTo>
                  <a:pt x="232934" y="123644"/>
                  <a:pt x="238039" y="128682"/>
                  <a:pt x="238039" y="134947"/>
                </a:cubicBezTo>
                <a:cubicBezTo>
                  <a:pt x="238039" y="141212"/>
                  <a:pt x="232934" y="146284"/>
                  <a:pt x="226669" y="146284"/>
                </a:cubicBezTo>
                <a:lnTo>
                  <a:pt x="200416" y="146284"/>
                </a:lnTo>
                <a:close/>
                <a:moveTo>
                  <a:pt x="175355" y="457515"/>
                </a:moveTo>
                <a:lnTo>
                  <a:pt x="141643" y="399107"/>
                </a:lnTo>
                <a:lnTo>
                  <a:pt x="67789" y="399107"/>
                </a:lnTo>
                <a:lnTo>
                  <a:pt x="67789" y="457515"/>
                </a:lnTo>
                <a:lnTo>
                  <a:pt x="175355" y="457515"/>
                </a:lnTo>
                <a:close/>
                <a:moveTo>
                  <a:pt x="167698" y="399107"/>
                </a:moveTo>
                <a:lnTo>
                  <a:pt x="201410" y="457515"/>
                </a:lnTo>
                <a:lnTo>
                  <a:pt x="278115" y="457515"/>
                </a:lnTo>
                <a:lnTo>
                  <a:pt x="244404" y="399107"/>
                </a:lnTo>
                <a:lnTo>
                  <a:pt x="167698" y="399107"/>
                </a:lnTo>
                <a:close/>
                <a:moveTo>
                  <a:pt x="270425" y="399107"/>
                </a:moveTo>
                <a:lnTo>
                  <a:pt x="304137" y="457515"/>
                </a:lnTo>
                <a:lnTo>
                  <a:pt x="370666" y="457515"/>
                </a:lnTo>
                <a:lnTo>
                  <a:pt x="370666" y="399107"/>
                </a:lnTo>
                <a:lnTo>
                  <a:pt x="270392" y="399107"/>
                </a:lnTo>
                <a:close/>
                <a:moveTo>
                  <a:pt x="56419" y="376434"/>
                </a:moveTo>
                <a:lnTo>
                  <a:pt x="382036" y="376434"/>
                </a:lnTo>
                <a:cubicBezTo>
                  <a:pt x="388301" y="376434"/>
                  <a:pt x="393340" y="381472"/>
                  <a:pt x="393340" y="387737"/>
                </a:cubicBezTo>
                <a:lnTo>
                  <a:pt x="393340" y="468852"/>
                </a:lnTo>
                <a:cubicBezTo>
                  <a:pt x="393340" y="475117"/>
                  <a:pt x="388301" y="480155"/>
                  <a:pt x="382036" y="480155"/>
                </a:cubicBezTo>
                <a:lnTo>
                  <a:pt x="56452" y="480155"/>
                </a:lnTo>
                <a:cubicBezTo>
                  <a:pt x="50187" y="480155"/>
                  <a:pt x="45115" y="475050"/>
                  <a:pt x="45115" y="468852"/>
                </a:cubicBezTo>
                <a:lnTo>
                  <a:pt x="45115" y="387737"/>
                </a:lnTo>
                <a:cubicBezTo>
                  <a:pt x="45115" y="381439"/>
                  <a:pt x="50120" y="376434"/>
                  <a:pt x="56419" y="376434"/>
                </a:cubicBezTo>
                <a:lnTo>
                  <a:pt x="56419" y="376434"/>
                </a:lnTo>
                <a:close/>
                <a:moveTo>
                  <a:pt x="453570" y="388202"/>
                </a:moveTo>
                <a:lnTo>
                  <a:pt x="438388" y="388202"/>
                </a:lnTo>
                <a:lnTo>
                  <a:pt x="438388" y="468354"/>
                </a:lnTo>
                <a:lnTo>
                  <a:pt x="453570" y="468354"/>
                </a:lnTo>
                <a:cubicBezTo>
                  <a:pt x="456090" y="468354"/>
                  <a:pt x="458410" y="467327"/>
                  <a:pt x="460134" y="465603"/>
                </a:cubicBezTo>
                <a:cubicBezTo>
                  <a:pt x="461791" y="463946"/>
                  <a:pt x="462885" y="461592"/>
                  <a:pt x="462885" y="459040"/>
                </a:cubicBezTo>
                <a:lnTo>
                  <a:pt x="462885" y="397483"/>
                </a:lnTo>
                <a:cubicBezTo>
                  <a:pt x="462885" y="394897"/>
                  <a:pt x="461824" y="392610"/>
                  <a:pt x="460134" y="390920"/>
                </a:cubicBezTo>
                <a:cubicBezTo>
                  <a:pt x="458410" y="389196"/>
                  <a:pt x="456090" y="388168"/>
                  <a:pt x="453570" y="388168"/>
                </a:cubicBezTo>
                <a:lnTo>
                  <a:pt x="453570" y="388168"/>
                </a:lnTo>
                <a:close/>
                <a:moveTo>
                  <a:pt x="331949" y="500508"/>
                </a:moveTo>
                <a:cubicBezTo>
                  <a:pt x="338214" y="500508"/>
                  <a:pt x="343252" y="505580"/>
                  <a:pt x="343252" y="511812"/>
                </a:cubicBezTo>
                <a:cubicBezTo>
                  <a:pt x="343252" y="518044"/>
                  <a:pt x="338214" y="523182"/>
                  <a:pt x="331949" y="523182"/>
                </a:cubicBezTo>
                <a:lnTo>
                  <a:pt x="33148" y="523182"/>
                </a:lnTo>
                <a:cubicBezTo>
                  <a:pt x="24033" y="523182"/>
                  <a:pt x="15746" y="519436"/>
                  <a:pt x="9746" y="513436"/>
                </a:cubicBezTo>
                <a:cubicBezTo>
                  <a:pt x="3746" y="507437"/>
                  <a:pt x="0" y="499116"/>
                  <a:pt x="0" y="490034"/>
                </a:cubicBezTo>
                <a:lnTo>
                  <a:pt x="0" y="366522"/>
                </a:lnTo>
                <a:cubicBezTo>
                  <a:pt x="0" y="357407"/>
                  <a:pt x="3713" y="349119"/>
                  <a:pt x="9746" y="343120"/>
                </a:cubicBezTo>
                <a:cubicBezTo>
                  <a:pt x="15746" y="337120"/>
                  <a:pt x="23999" y="333374"/>
                  <a:pt x="33148" y="333374"/>
                </a:cubicBezTo>
                <a:lnTo>
                  <a:pt x="55159" y="333374"/>
                </a:lnTo>
                <a:cubicBezTo>
                  <a:pt x="61424" y="333374"/>
                  <a:pt x="66496" y="338446"/>
                  <a:pt x="66496" y="344678"/>
                </a:cubicBezTo>
                <a:cubicBezTo>
                  <a:pt x="66496" y="350910"/>
                  <a:pt x="61391" y="356014"/>
                  <a:pt x="55159" y="356014"/>
                </a:cubicBezTo>
                <a:lnTo>
                  <a:pt x="33148" y="356014"/>
                </a:lnTo>
                <a:cubicBezTo>
                  <a:pt x="30331" y="356014"/>
                  <a:pt x="27712" y="357208"/>
                  <a:pt x="25789" y="359097"/>
                </a:cubicBezTo>
                <a:cubicBezTo>
                  <a:pt x="23900" y="360987"/>
                  <a:pt x="22707" y="363605"/>
                  <a:pt x="22707" y="366489"/>
                </a:cubicBezTo>
                <a:lnTo>
                  <a:pt x="22707" y="490000"/>
                </a:lnTo>
                <a:cubicBezTo>
                  <a:pt x="22707" y="492818"/>
                  <a:pt x="23900" y="495437"/>
                  <a:pt x="25789" y="497359"/>
                </a:cubicBezTo>
                <a:cubicBezTo>
                  <a:pt x="27712" y="499249"/>
                  <a:pt x="30331" y="500442"/>
                  <a:pt x="33148" y="500442"/>
                </a:cubicBezTo>
                <a:lnTo>
                  <a:pt x="331949" y="500442"/>
                </a:lnTo>
                <a:close/>
                <a:moveTo>
                  <a:pt x="681366" y="243807"/>
                </a:moveTo>
                <a:cubicBezTo>
                  <a:pt x="685212" y="238934"/>
                  <a:pt x="692339" y="238105"/>
                  <a:pt x="697211" y="241950"/>
                </a:cubicBezTo>
                <a:cubicBezTo>
                  <a:pt x="702084" y="245796"/>
                  <a:pt x="702913" y="252923"/>
                  <a:pt x="699068" y="257795"/>
                </a:cubicBezTo>
                <a:lnTo>
                  <a:pt x="687234" y="272712"/>
                </a:lnTo>
                <a:lnTo>
                  <a:pt x="703941" y="280071"/>
                </a:lnTo>
                <a:cubicBezTo>
                  <a:pt x="711134" y="283254"/>
                  <a:pt x="712924" y="292502"/>
                  <a:pt x="707653" y="298170"/>
                </a:cubicBezTo>
                <a:lnTo>
                  <a:pt x="687333" y="323827"/>
                </a:lnTo>
                <a:cubicBezTo>
                  <a:pt x="683488" y="328700"/>
                  <a:pt x="676361" y="329562"/>
                  <a:pt x="671488" y="325717"/>
                </a:cubicBezTo>
                <a:cubicBezTo>
                  <a:pt x="666615" y="321805"/>
                  <a:pt x="665753" y="314745"/>
                  <a:pt x="669632" y="309872"/>
                </a:cubicBezTo>
                <a:lnTo>
                  <a:pt x="681433" y="294922"/>
                </a:lnTo>
                <a:lnTo>
                  <a:pt x="664759" y="287563"/>
                </a:lnTo>
                <a:cubicBezTo>
                  <a:pt x="658063" y="284613"/>
                  <a:pt x="655875" y="275994"/>
                  <a:pt x="660417" y="270226"/>
                </a:cubicBezTo>
                <a:lnTo>
                  <a:pt x="681333" y="243840"/>
                </a:lnTo>
                <a:close/>
                <a:moveTo>
                  <a:pt x="731619" y="236580"/>
                </a:moveTo>
                <a:cubicBezTo>
                  <a:pt x="719520" y="224481"/>
                  <a:pt x="702813" y="216990"/>
                  <a:pt x="684350" y="216990"/>
                </a:cubicBezTo>
                <a:cubicBezTo>
                  <a:pt x="665886" y="216990"/>
                  <a:pt x="649179" y="224481"/>
                  <a:pt x="637080" y="236580"/>
                </a:cubicBezTo>
                <a:cubicBezTo>
                  <a:pt x="624948" y="248680"/>
                  <a:pt x="617489" y="265353"/>
                  <a:pt x="617489" y="283850"/>
                </a:cubicBezTo>
                <a:cubicBezTo>
                  <a:pt x="617489" y="302347"/>
                  <a:pt x="624948" y="319021"/>
                  <a:pt x="637080" y="331120"/>
                </a:cubicBezTo>
                <a:cubicBezTo>
                  <a:pt x="649179" y="343252"/>
                  <a:pt x="665853" y="350711"/>
                  <a:pt x="684350" y="350711"/>
                </a:cubicBezTo>
                <a:cubicBezTo>
                  <a:pt x="702847" y="350711"/>
                  <a:pt x="719520" y="343252"/>
                  <a:pt x="731619" y="331120"/>
                </a:cubicBezTo>
                <a:cubicBezTo>
                  <a:pt x="743752" y="319021"/>
                  <a:pt x="751210" y="302347"/>
                  <a:pt x="751210" y="283850"/>
                </a:cubicBezTo>
                <a:cubicBezTo>
                  <a:pt x="751210" y="265353"/>
                  <a:pt x="743752" y="248680"/>
                  <a:pt x="731619" y="236580"/>
                </a:cubicBezTo>
                <a:lnTo>
                  <a:pt x="731619" y="236580"/>
                </a:lnTo>
                <a:close/>
                <a:moveTo>
                  <a:pt x="249078" y="22707"/>
                </a:moveTo>
                <a:lnTo>
                  <a:pt x="249078" y="81844"/>
                </a:lnTo>
                <a:lnTo>
                  <a:pt x="397616" y="81844"/>
                </a:lnTo>
                <a:cubicBezTo>
                  <a:pt x="400500" y="81844"/>
                  <a:pt x="403118" y="80750"/>
                  <a:pt x="405107" y="78893"/>
                </a:cubicBezTo>
                <a:cubicBezTo>
                  <a:pt x="393704" y="74352"/>
                  <a:pt x="381970" y="65402"/>
                  <a:pt x="369207" y="55723"/>
                </a:cubicBezTo>
                <a:cubicBezTo>
                  <a:pt x="348987" y="40342"/>
                  <a:pt x="325750" y="22740"/>
                  <a:pt x="302844" y="22740"/>
                </a:cubicBezTo>
                <a:lnTo>
                  <a:pt x="249078" y="22740"/>
                </a:lnTo>
                <a:close/>
                <a:moveTo>
                  <a:pt x="226404" y="81844"/>
                </a:moveTo>
                <a:lnTo>
                  <a:pt x="226404" y="22707"/>
                </a:lnTo>
                <a:lnTo>
                  <a:pt x="172670" y="22707"/>
                </a:lnTo>
                <a:cubicBezTo>
                  <a:pt x="150825" y="22707"/>
                  <a:pt x="130307" y="39811"/>
                  <a:pt x="112174" y="54894"/>
                </a:cubicBezTo>
                <a:cubicBezTo>
                  <a:pt x="100141" y="64905"/>
                  <a:pt x="89004" y="74219"/>
                  <a:pt x="77601" y="78893"/>
                </a:cubicBezTo>
                <a:cubicBezTo>
                  <a:pt x="79556" y="80750"/>
                  <a:pt x="82208" y="81844"/>
                  <a:pt x="85092" y="81844"/>
                </a:cubicBezTo>
                <a:lnTo>
                  <a:pt x="226404" y="81844"/>
                </a:lnTo>
                <a:close/>
                <a:moveTo>
                  <a:pt x="490431" y="154140"/>
                </a:moveTo>
                <a:cubicBezTo>
                  <a:pt x="484531" y="148240"/>
                  <a:pt x="476376" y="144527"/>
                  <a:pt x="467327" y="144527"/>
                </a:cubicBezTo>
                <a:cubicBezTo>
                  <a:pt x="458277" y="144527"/>
                  <a:pt x="450156" y="148207"/>
                  <a:pt x="444222" y="154140"/>
                </a:cubicBezTo>
                <a:cubicBezTo>
                  <a:pt x="438256" y="160041"/>
                  <a:pt x="434642" y="168228"/>
                  <a:pt x="434642" y="177245"/>
                </a:cubicBezTo>
                <a:cubicBezTo>
                  <a:pt x="434642" y="186261"/>
                  <a:pt x="438289" y="194482"/>
                  <a:pt x="444222" y="200382"/>
                </a:cubicBezTo>
                <a:cubicBezTo>
                  <a:pt x="450123" y="206316"/>
                  <a:pt x="458277" y="209929"/>
                  <a:pt x="467327" y="209929"/>
                </a:cubicBezTo>
                <a:cubicBezTo>
                  <a:pt x="476376" y="209929"/>
                  <a:pt x="484498" y="206283"/>
                  <a:pt x="490431" y="200382"/>
                </a:cubicBezTo>
                <a:cubicBezTo>
                  <a:pt x="496332" y="194482"/>
                  <a:pt x="500044" y="186294"/>
                  <a:pt x="500044" y="177245"/>
                </a:cubicBezTo>
                <a:cubicBezTo>
                  <a:pt x="500044" y="168262"/>
                  <a:pt x="496365" y="160074"/>
                  <a:pt x="490431" y="154140"/>
                </a:cubicBezTo>
                <a:lnTo>
                  <a:pt x="490431" y="154140"/>
                </a:lnTo>
                <a:close/>
                <a:moveTo>
                  <a:pt x="130074" y="154140"/>
                </a:moveTo>
                <a:cubicBezTo>
                  <a:pt x="124174" y="148240"/>
                  <a:pt x="115986" y="144527"/>
                  <a:pt x="106970" y="144527"/>
                </a:cubicBezTo>
                <a:cubicBezTo>
                  <a:pt x="97954" y="144527"/>
                  <a:pt x="89733" y="148207"/>
                  <a:pt x="83832" y="154140"/>
                </a:cubicBezTo>
                <a:cubicBezTo>
                  <a:pt x="77932" y="160041"/>
                  <a:pt x="74286" y="168228"/>
                  <a:pt x="74286" y="177245"/>
                </a:cubicBezTo>
                <a:cubicBezTo>
                  <a:pt x="74286" y="186261"/>
                  <a:pt x="77932" y="194482"/>
                  <a:pt x="83832" y="200382"/>
                </a:cubicBezTo>
                <a:cubicBezTo>
                  <a:pt x="89733" y="206316"/>
                  <a:pt x="97921" y="209929"/>
                  <a:pt x="106970" y="209929"/>
                </a:cubicBezTo>
                <a:cubicBezTo>
                  <a:pt x="116020" y="209929"/>
                  <a:pt x="124141" y="206283"/>
                  <a:pt x="130074" y="200382"/>
                </a:cubicBezTo>
                <a:cubicBezTo>
                  <a:pt x="135975" y="194482"/>
                  <a:pt x="139621" y="186294"/>
                  <a:pt x="139621" y="177245"/>
                </a:cubicBezTo>
                <a:cubicBezTo>
                  <a:pt x="139621" y="168195"/>
                  <a:pt x="135975" y="160074"/>
                  <a:pt x="130074" y="154140"/>
                </a:cubicBezTo>
                <a:lnTo>
                  <a:pt x="130074" y="15414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1529946" y="1508130"/>
            <a:ext cx="702275" cy="640966"/>
          </a:xfrm>
          <a:custGeom>
            <a:avLst/>
            <a:gdLst/>
            <a:ahLst/>
            <a:cxnLst/>
            <a:rect l="l" t="t" r="r" b="b"/>
            <a:pathLst>
              <a:path w="773857" h="712185" extrusionOk="0">
                <a:moveTo>
                  <a:pt x="395102" y="116574"/>
                </a:moveTo>
                <a:lnTo>
                  <a:pt x="334970" y="182639"/>
                </a:lnTo>
                <a:lnTo>
                  <a:pt x="376671" y="182639"/>
                </a:lnTo>
                <a:cubicBezTo>
                  <a:pt x="382969" y="182639"/>
                  <a:pt x="388008" y="187677"/>
                  <a:pt x="388008" y="194009"/>
                </a:cubicBezTo>
                <a:cubicBezTo>
                  <a:pt x="388008" y="195600"/>
                  <a:pt x="387676" y="197124"/>
                  <a:pt x="387047" y="198550"/>
                </a:cubicBezTo>
                <a:lnTo>
                  <a:pt x="373290" y="234549"/>
                </a:lnTo>
                <a:lnTo>
                  <a:pt x="433421" y="168484"/>
                </a:lnTo>
                <a:lnTo>
                  <a:pt x="391720" y="168484"/>
                </a:lnTo>
                <a:cubicBezTo>
                  <a:pt x="385422" y="168484"/>
                  <a:pt x="380351" y="163379"/>
                  <a:pt x="380351" y="157114"/>
                </a:cubicBezTo>
                <a:cubicBezTo>
                  <a:pt x="380351" y="155490"/>
                  <a:pt x="380682" y="153932"/>
                  <a:pt x="381279" y="152573"/>
                </a:cubicBezTo>
                <a:lnTo>
                  <a:pt x="395035" y="116574"/>
                </a:lnTo>
                <a:close/>
                <a:moveTo>
                  <a:pt x="651505" y="481372"/>
                </a:moveTo>
                <a:lnTo>
                  <a:pt x="651505" y="234218"/>
                </a:lnTo>
                <a:cubicBezTo>
                  <a:pt x="651505" y="221223"/>
                  <a:pt x="646201" y="209356"/>
                  <a:pt x="637582" y="200804"/>
                </a:cubicBezTo>
                <a:cubicBezTo>
                  <a:pt x="628997" y="192185"/>
                  <a:pt x="617130" y="186882"/>
                  <a:pt x="604169" y="186882"/>
                </a:cubicBezTo>
                <a:lnTo>
                  <a:pt x="559352" y="186882"/>
                </a:lnTo>
                <a:cubicBezTo>
                  <a:pt x="557264" y="219268"/>
                  <a:pt x="546159" y="251289"/>
                  <a:pt x="526104" y="278736"/>
                </a:cubicBezTo>
                <a:cubicBezTo>
                  <a:pt x="522458" y="283774"/>
                  <a:pt x="515397" y="284902"/>
                  <a:pt x="510392" y="281222"/>
                </a:cubicBezTo>
                <a:cubicBezTo>
                  <a:pt x="505320" y="277543"/>
                  <a:pt x="504226" y="270515"/>
                  <a:pt x="507906" y="265443"/>
                </a:cubicBezTo>
                <a:cubicBezTo>
                  <a:pt x="529419" y="235908"/>
                  <a:pt x="539430" y="199677"/>
                  <a:pt x="536612" y="163446"/>
                </a:cubicBezTo>
                <a:cubicBezTo>
                  <a:pt x="533828" y="128474"/>
                  <a:pt x="519077" y="94232"/>
                  <a:pt x="492293" y="67448"/>
                </a:cubicBezTo>
                <a:cubicBezTo>
                  <a:pt x="465509" y="40631"/>
                  <a:pt x="431267" y="25880"/>
                  <a:pt x="396262" y="23128"/>
                </a:cubicBezTo>
                <a:cubicBezTo>
                  <a:pt x="360693" y="20344"/>
                  <a:pt x="324363" y="29891"/>
                  <a:pt x="294264" y="51835"/>
                </a:cubicBezTo>
                <a:cubicBezTo>
                  <a:pt x="289259" y="55481"/>
                  <a:pt x="282165" y="54354"/>
                  <a:pt x="278485" y="49349"/>
                </a:cubicBezTo>
                <a:cubicBezTo>
                  <a:pt x="274839" y="44310"/>
                  <a:pt x="275966" y="37249"/>
                  <a:pt x="280971" y="33570"/>
                </a:cubicBezTo>
                <a:cubicBezTo>
                  <a:pt x="315578" y="8344"/>
                  <a:pt x="357279" y="-2694"/>
                  <a:pt x="397985" y="554"/>
                </a:cubicBezTo>
                <a:cubicBezTo>
                  <a:pt x="438228" y="3670"/>
                  <a:pt x="477542" y="20642"/>
                  <a:pt x="508270" y="51371"/>
                </a:cubicBezTo>
                <a:cubicBezTo>
                  <a:pt x="538535" y="81635"/>
                  <a:pt x="556568" y="121480"/>
                  <a:pt x="559286" y="164142"/>
                </a:cubicBezTo>
                <a:lnTo>
                  <a:pt x="604103" y="164142"/>
                </a:lnTo>
                <a:cubicBezTo>
                  <a:pt x="623395" y="164142"/>
                  <a:pt x="640864" y="172031"/>
                  <a:pt x="653560" y="184727"/>
                </a:cubicBezTo>
                <a:cubicBezTo>
                  <a:pt x="666256" y="197423"/>
                  <a:pt x="674145" y="214892"/>
                  <a:pt x="674145" y="234184"/>
                </a:cubicBezTo>
                <a:lnTo>
                  <a:pt x="674145" y="481339"/>
                </a:lnTo>
                <a:lnTo>
                  <a:pt x="682001" y="481339"/>
                </a:lnTo>
                <a:cubicBezTo>
                  <a:pt x="688267" y="481339"/>
                  <a:pt x="693371" y="486444"/>
                  <a:pt x="693371" y="492709"/>
                </a:cubicBezTo>
                <a:lnTo>
                  <a:pt x="693371" y="501361"/>
                </a:lnTo>
                <a:cubicBezTo>
                  <a:pt x="700167" y="503549"/>
                  <a:pt x="706730" y="506466"/>
                  <a:pt x="712863" y="510013"/>
                </a:cubicBezTo>
                <a:cubicBezTo>
                  <a:pt x="719061" y="513626"/>
                  <a:pt x="724896" y="517869"/>
                  <a:pt x="730232" y="522708"/>
                </a:cubicBezTo>
                <a:lnTo>
                  <a:pt x="737757" y="518333"/>
                </a:lnTo>
                <a:cubicBezTo>
                  <a:pt x="743160" y="515250"/>
                  <a:pt x="750055" y="517073"/>
                  <a:pt x="753171" y="522476"/>
                </a:cubicBezTo>
                <a:lnTo>
                  <a:pt x="772331" y="555691"/>
                </a:lnTo>
                <a:cubicBezTo>
                  <a:pt x="775447" y="561094"/>
                  <a:pt x="773557" y="567989"/>
                  <a:pt x="768187" y="571105"/>
                </a:cubicBezTo>
                <a:lnTo>
                  <a:pt x="760729" y="575381"/>
                </a:lnTo>
                <a:cubicBezTo>
                  <a:pt x="761160" y="577403"/>
                  <a:pt x="761558" y="579426"/>
                  <a:pt x="761856" y="581481"/>
                </a:cubicBezTo>
                <a:cubicBezTo>
                  <a:pt x="762618" y="586486"/>
                  <a:pt x="763016" y="591591"/>
                  <a:pt x="763016" y="596729"/>
                </a:cubicBezTo>
                <a:cubicBezTo>
                  <a:pt x="763016" y="601867"/>
                  <a:pt x="762618" y="607005"/>
                  <a:pt x="761856" y="611977"/>
                </a:cubicBezTo>
                <a:cubicBezTo>
                  <a:pt x="761558" y="614033"/>
                  <a:pt x="761160" y="616088"/>
                  <a:pt x="760729" y="618077"/>
                </a:cubicBezTo>
                <a:lnTo>
                  <a:pt x="768187" y="622419"/>
                </a:lnTo>
                <a:cubicBezTo>
                  <a:pt x="773591" y="625502"/>
                  <a:pt x="775480" y="632397"/>
                  <a:pt x="772331" y="637833"/>
                </a:cubicBezTo>
                <a:lnTo>
                  <a:pt x="753171" y="670982"/>
                </a:lnTo>
                <a:cubicBezTo>
                  <a:pt x="750022" y="676418"/>
                  <a:pt x="743127" y="678274"/>
                  <a:pt x="737757" y="675191"/>
                </a:cubicBezTo>
                <a:lnTo>
                  <a:pt x="730232" y="670816"/>
                </a:lnTo>
                <a:cubicBezTo>
                  <a:pt x="724929" y="675655"/>
                  <a:pt x="719095" y="679899"/>
                  <a:pt x="712896" y="683512"/>
                </a:cubicBezTo>
                <a:cubicBezTo>
                  <a:pt x="706763" y="687059"/>
                  <a:pt x="700200" y="689976"/>
                  <a:pt x="693404" y="692163"/>
                </a:cubicBezTo>
                <a:lnTo>
                  <a:pt x="693404" y="700815"/>
                </a:lnTo>
                <a:cubicBezTo>
                  <a:pt x="693404" y="707080"/>
                  <a:pt x="688300" y="712152"/>
                  <a:pt x="682068" y="712152"/>
                </a:cubicBezTo>
                <a:lnTo>
                  <a:pt x="643715" y="712152"/>
                </a:lnTo>
                <a:cubicBezTo>
                  <a:pt x="637450" y="712152"/>
                  <a:pt x="632411" y="707047"/>
                  <a:pt x="632411" y="700815"/>
                </a:cubicBezTo>
                <a:lnTo>
                  <a:pt x="632411" y="692163"/>
                </a:lnTo>
                <a:cubicBezTo>
                  <a:pt x="625550" y="689976"/>
                  <a:pt x="619053" y="687059"/>
                  <a:pt x="612887" y="683512"/>
                </a:cubicBezTo>
                <a:cubicBezTo>
                  <a:pt x="606688" y="679899"/>
                  <a:pt x="600887" y="675655"/>
                  <a:pt x="595583" y="670816"/>
                </a:cubicBezTo>
                <a:lnTo>
                  <a:pt x="588059" y="675191"/>
                </a:lnTo>
                <a:cubicBezTo>
                  <a:pt x="582722" y="678307"/>
                  <a:pt x="575727" y="676385"/>
                  <a:pt x="572645" y="670982"/>
                </a:cubicBezTo>
                <a:lnTo>
                  <a:pt x="553452" y="637833"/>
                </a:lnTo>
                <a:cubicBezTo>
                  <a:pt x="550369" y="632397"/>
                  <a:pt x="552192" y="625502"/>
                  <a:pt x="557595" y="622419"/>
                </a:cubicBezTo>
                <a:lnTo>
                  <a:pt x="565087" y="618077"/>
                </a:lnTo>
                <a:cubicBezTo>
                  <a:pt x="564623" y="616121"/>
                  <a:pt x="564258" y="614066"/>
                  <a:pt x="563927" y="611977"/>
                </a:cubicBezTo>
                <a:cubicBezTo>
                  <a:pt x="563164" y="607005"/>
                  <a:pt x="562766" y="601900"/>
                  <a:pt x="562766" y="596729"/>
                </a:cubicBezTo>
                <a:cubicBezTo>
                  <a:pt x="562766" y="591558"/>
                  <a:pt x="563164" y="586486"/>
                  <a:pt x="563927" y="581481"/>
                </a:cubicBezTo>
                <a:cubicBezTo>
                  <a:pt x="564258" y="579426"/>
                  <a:pt x="564623" y="577403"/>
                  <a:pt x="565087" y="575381"/>
                </a:cubicBezTo>
                <a:lnTo>
                  <a:pt x="557595" y="571105"/>
                </a:lnTo>
                <a:cubicBezTo>
                  <a:pt x="552192" y="567989"/>
                  <a:pt x="550369" y="561061"/>
                  <a:pt x="553452" y="555691"/>
                </a:cubicBezTo>
                <a:lnTo>
                  <a:pt x="572645" y="522476"/>
                </a:lnTo>
                <a:cubicBezTo>
                  <a:pt x="575727" y="517073"/>
                  <a:pt x="582622" y="515250"/>
                  <a:pt x="588026" y="518333"/>
                </a:cubicBezTo>
                <a:lnTo>
                  <a:pt x="595617" y="522708"/>
                </a:lnTo>
                <a:cubicBezTo>
                  <a:pt x="600920" y="517869"/>
                  <a:pt x="606721" y="513626"/>
                  <a:pt x="612920" y="510013"/>
                </a:cubicBezTo>
                <a:cubicBezTo>
                  <a:pt x="619086" y="506466"/>
                  <a:pt x="625616" y="503549"/>
                  <a:pt x="632444" y="501361"/>
                </a:cubicBezTo>
                <a:lnTo>
                  <a:pt x="632444" y="492709"/>
                </a:lnTo>
                <a:cubicBezTo>
                  <a:pt x="632444" y="486444"/>
                  <a:pt x="637516" y="481372"/>
                  <a:pt x="643748" y="481372"/>
                </a:cubicBezTo>
                <a:lnTo>
                  <a:pt x="651604" y="481372"/>
                </a:lnTo>
                <a:close/>
                <a:moveTo>
                  <a:pt x="474161" y="299188"/>
                </a:moveTo>
                <a:cubicBezTo>
                  <a:pt x="479166" y="295542"/>
                  <a:pt x="486260" y="296636"/>
                  <a:pt x="489939" y="301675"/>
                </a:cubicBezTo>
                <a:cubicBezTo>
                  <a:pt x="493586" y="306713"/>
                  <a:pt x="492459" y="313774"/>
                  <a:pt x="487453" y="317453"/>
                </a:cubicBezTo>
                <a:cubicBezTo>
                  <a:pt x="459940" y="337508"/>
                  <a:pt x="427985" y="348547"/>
                  <a:pt x="395599" y="350668"/>
                </a:cubicBezTo>
                <a:lnTo>
                  <a:pt x="395599" y="374668"/>
                </a:lnTo>
                <a:lnTo>
                  <a:pt x="412438" y="374668"/>
                </a:lnTo>
                <a:cubicBezTo>
                  <a:pt x="418703" y="374668"/>
                  <a:pt x="423742" y="379706"/>
                  <a:pt x="423742" y="386004"/>
                </a:cubicBezTo>
                <a:lnTo>
                  <a:pt x="423742" y="402645"/>
                </a:lnTo>
                <a:cubicBezTo>
                  <a:pt x="434780" y="405860"/>
                  <a:pt x="445288" y="410402"/>
                  <a:pt x="455100" y="416070"/>
                </a:cubicBezTo>
                <a:cubicBezTo>
                  <a:pt x="464979" y="421805"/>
                  <a:pt x="474227" y="428699"/>
                  <a:pt x="482448" y="436688"/>
                </a:cubicBezTo>
                <a:lnTo>
                  <a:pt x="496934" y="428335"/>
                </a:lnTo>
                <a:cubicBezTo>
                  <a:pt x="502602" y="425020"/>
                  <a:pt x="509497" y="427440"/>
                  <a:pt x="512745" y="433042"/>
                </a:cubicBezTo>
                <a:lnTo>
                  <a:pt x="540590" y="481306"/>
                </a:lnTo>
                <a:cubicBezTo>
                  <a:pt x="543673" y="486643"/>
                  <a:pt x="541850" y="493604"/>
                  <a:pt x="536480" y="496687"/>
                </a:cubicBezTo>
                <a:lnTo>
                  <a:pt x="522027" y="505040"/>
                </a:lnTo>
                <a:cubicBezTo>
                  <a:pt x="523021" y="509084"/>
                  <a:pt x="523817" y="513195"/>
                  <a:pt x="524480" y="517338"/>
                </a:cubicBezTo>
                <a:cubicBezTo>
                  <a:pt x="525541" y="524399"/>
                  <a:pt x="526104" y="531659"/>
                  <a:pt x="526104" y="538984"/>
                </a:cubicBezTo>
                <a:cubicBezTo>
                  <a:pt x="526104" y="546310"/>
                  <a:pt x="525541" y="553570"/>
                  <a:pt x="524480" y="560630"/>
                </a:cubicBezTo>
                <a:cubicBezTo>
                  <a:pt x="523850" y="564840"/>
                  <a:pt x="523021" y="568951"/>
                  <a:pt x="522027" y="572962"/>
                </a:cubicBezTo>
                <a:lnTo>
                  <a:pt x="536480" y="581282"/>
                </a:lnTo>
                <a:cubicBezTo>
                  <a:pt x="541883" y="584398"/>
                  <a:pt x="543706" y="591359"/>
                  <a:pt x="540590" y="596762"/>
                </a:cubicBezTo>
                <a:lnTo>
                  <a:pt x="512381" y="645557"/>
                </a:lnTo>
                <a:cubicBezTo>
                  <a:pt x="509265" y="650960"/>
                  <a:pt x="502370" y="652783"/>
                  <a:pt x="496934" y="649667"/>
                </a:cubicBezTo>
                <a:lnTo>
                  <a:pt x="482448" y="641314"/>
                </a:lnTo>
                <a:cubicBezTo>
                  <a:pt x="474227" y="649236"/>
                  <a:pt x="465012" y="656197"/>
                  <a:pt x="455100" y="661899"/>
                </a:cubicBezTo>
                <a:cubicBezTo>
                  <a:pt x="445288" y="667600"/>
                  <a:pt x="434780" y="672075"/>
                  <a:pt x="423742" y="675291"/>
                </a:cubicBezTo>
                <a:lnTo>
                  <a:pt x="423742" y="691964"/>
                </a:lnTo>
                <a:cubicBezTo>
                  <a:pt x="423742" y="698230"/>
                  <a:pt x="418670" y="703301"/>
                  <a:pt x="412438" y="703301"/>
                </a:cubicBezTo>
                <a:lnTo>
                  <a:pt x="356053" y="703301"/>
                </a:lnTo>
                <a:cubicBezTo>
                  <a:pt x="349788" y="703301"/>
                  <a:pt x="344749" y="698196"/>
                  <a:pt x="344749" y="691964"/>
                </a:cubicBezTo>
                <a:lnTo>
                  <a:pt x="344749" y="675291"/>
                </a:lnTo>
                <a:cubicBezTo>
                  <a:pt x="333678" y="672075"/>
                  <a:pt x="323203" y="667600"/>
                  <a:pt x="313391" y="661932"/>
                </a:cubicBezTo>
                <a:cubicBezTo>
                  <a:pt x="303446" y="656197"/>
                  <a:pt x="294297" y="649236"/>
                  <a:pt x="286010" y="641314"/>
                </a:cubicBezTo>
                <a:lnTo>
                  <a:pt x="271524" y="649667"/>
                </a:lnTo>
                <a:cubicBezTo>
                  <a:pt x="266121" y="652750"/>
                  <a:pt x="259226" y="650927"/>
                  <a:pt x="256110" y="645557"/>
                </a:cubicBezTo>
                <a:lnTo>
                  <a:pt x="227901" y="596762"/>
                </a:lnTo>
                <a:cubicBezTo>
                  <a:pt x="224652" y="591094"/>
                  <a:pt x="227006" y="584199"/>
                  <a:pt x="232641" y="580950"/>
                </a:cubicBezTo>
                <a:lnTo>
                  <a:pt x="246431" y="572995"/>
                </a:lnTo>
                <a:cubicBezTo>
                  <a:pt x="245436" y="568951"/>
                  <a:pt x="244641" y="564840"/>
                  <a:pt x="243978" y="560663"/>
                </a:cubicBezTo>
                <a:cubicBezTo>
                  <a:pt x="242917" y="553603"/>
                  <a:pt x="242354" y="546343"/>
                  <a:pt x="242354" y="539018"/>
                </a:cubicBezTo>
                <a:cubicBezTo>
                  <a:pt x="242354" y="531692"/>
                  <a:pt x="242917" y="524432"/>
                  <a:pt x="243978" y="517372"/>
                </a:cubicBezTo>
                <a:cubicBezTo>
                  <a:pt x="244641" y="513228"/>
                  <a:pt x="245436" y="509084"/>
                  <a:pt x="246431" y="505073"/>
                </a:cubicBezTo>
                <a:lnTo>
                  <a:pt x="231978" y="496720"/>
                </a:lnTo>
                <a:cubicBezTo>
                  <a:pt x="226575" y="493604"/>
                  <a:pt x="224752" y="486709"/>
                  <a:pt x="227868" y="481306"/>
                </a:cubicBezTo>
                <a:lnTo>
                  <a:pt x="256077" y="432512"/>
                </a:lnTo>
                <a:cubicBezTo>
                  <a:pt x="259326" y="426843"/>
                  <a:pt x="266486" y="425484"/>
                  <a:pt x="272088" y="428733"/>
                </a:cubicBezTo>
                <a:lnTo>
                  <a:pt x="285977" y="436755"/>
                </a:lnTo>
                <a:cubicBezTo>
                  <a:pt x="294264" y="428832"/>
                  <a:pt x="303413" y="421871"/>
                  <a:pt x="313357" y="416136"/>
                </a:cubicBezTo>
                <a:cubicBezTo>
                  <a:pt x="323169" y="410468"/>
                  <a:pt x="333678" y="405927"/>
                  <a:pt x="344716" y="402711"/>
                </a:cubicBezTo>
                <a:lnTo>
                  <a:pt x="344716" y="386071"/>
                </a:lnTo>
                <a:cubicBezTo>
                  <a:pt x="344716" y="379772"/>
                  <a:pt x="349755" y="374734"/>
                  <a:pt x="356020" y="374734"/>
                </a:cubicBezTo>
                <a:lnTo>
                  <a:pt x="372859" y="374734"/>
                </a:lnTo>
                <a:lnTo>
                  <a:pt x="372859" y="350734"/>
                </a:lnTo>
                <a:cubicBezTo>
                  <a:pt x="330164" y="347983"/>
                  <a:pt x="290386" y="329950"/>
                  <a:pt x="260121" y="299686"/>
                </a:cubicBezTo>
                <a:cubicBezTo>
                  <a:pt x="229857" y="269421"/>
                  <a:pt x="211890" y="229676"/>
                  <a:pt x="209072" y="186948"/>
                </a:cubicBezTo>
                <a:lnTo>
                  <a:pt x="169659" y="186948"/>
                </a:lnTo>
                <a:cubicBezTo>
                  <a:pt x="156665" y="186948"/>
                  <a:pt x="144864" y="192252"/>
                  <a:pt x="136245" y="200870"/>
                </a:cubicBezTo>
                <a:cubicBezTo>
                  <a:pt x="127660" y="209456"/>
                  <a:pt x="122323" y="221290"/>
                  <a:pt x="122323" y="234284"/>
                </a:cubicBezTo>
                <a:lnTo>
                  <a:pt x="122323" y="481439"/>
                </a:lnTo>
                <a:lnTo>
                  <a:pt x="130179" y="481439"/>
                </a:lnTo>
                <a:cubicBezTo>
                  <a:pt x="136444" y="481439"/>
                  <a:pt x="141516" y="486544"/>
                  <a:pt x="141516" y="492775"/>
                </a:cubicBezTo>
                <a:lnTo>
                  <a:pt x="141516" y="501427"/>
                </a:lnTo>
                <a:cubicBezTo>
                  <a:pt x="148345" y="503615"/>
                  <a:pt x="154875" y="506532"/>
                  <a:pt x="161007" y="510079"/>
                </a:cubicBezTo>
                <a:cubicBezTo>
                  <a:pt x="167206" y="513692"/>
                  <a:pt x="173040" y="517935"/>
                  <a:pt x="178344" y="522775"/>
                </a:cubicBezTo>
                <a:lnTo>
                  <a:pt x="185869" y="518399"/>
                </a:lnTo>
                <a:cubicBezTo>
                  <a:pt x="191272" y="515316"/>
                  <a:pt x="198167" y="517140"/>
                  <a:pt x="201283" y="522543"/>
                </a:cubicBezTo>
                <a:lnTo>
                  <a:pt x="220442" y="555758"/>
                </a:lnTo>
                <a:cubicBezTo>
                  <a:pt x="223558" y="561161"/>
                  <a:pt x="221702" y="568056"/>
                  <a:pt x="216299" y="571171"/>
                </a:cubicBezTo>
                <a:lnTo>
                  <a:pt x="208840" y="575448"/>
                </a:lnTo>
                <a:cubicBezTo>
                  <a:pt x="209271" y="577470"/>
                  <a:pt x="209669" y="579459"/>
                  <a:pt x="209934" y="581514"/>
                </a:cubicBezTo>
                <a:cubicBezTo>
                  <a:pt x="210697" y="586519"/>
                  <a:pt x="211095" y="591624"/>
                  <a:pt x="211095" y="596762"/>
                </a:cubicBezTo>
                <a:cubicBezTo>
                  <a:pt x="211095" y="601900"/>
                  <a:pt x="210697" y="607038"/>
                  <a:pt x="209934" y="612010"/>
                </a:cubicBezTo>
                <a:cubicBezTo>
                  <a:pt x="209636" y="614066"/>
                  <a:pt x="209238" y="616121"/>
                  <a:pt x="208840" y="618110"/>
                </a:cubicBezTo>
                <a:lnTo>
                  <a:pt x="216299" y="622419"/>
                </a:lnTo>
                <a:cubicBezTo>
                  <a:pt x="221702" y="625502"/>
                  <a:pt x="223591" y="632397"/>
                  <a:pt x="220442" y="637833"/>
                </a:cubicBezTo>
                <a:lnTo>
                  <a:pt x="201283" y="670982"/>
                </a:lnTo>
                <a:cubicBezTo>
                  <a:pt x="198200" y="676385"/>
                  <a:pt x="191172" y="678307"/>
                  <a:pt x="185802" y="675191"/>
                </a:cubicBezTo>
                <a:lnTo>
                  <a:pt x="178278" y="670816"/>
                </a:lnTo>
                <a:cubicBezTo>
                  <a:pt x="172974" y="675655"/>
                  <a:pt x="167173" y="679899"/>
                  <a:pt x="160974" y="683512"/>
                </a:cubicBezTo>
                <a:cubicBezTo>
                  <a:pt x="154842" y="687059"/>
                  <a:pt x="148278" y="689976"/>
                  <a:pt x="141483" y="692163"/>
                </a:cubicBezTo>
                <a:lnTo>
                  <a:pt x="141483" y="700815"/>
                </a:lnTo>
                <a:cubicBezTo>
                  <a:pt x="141483" y="707080"/>
                  <a:pt x="136378" y="712185"/>
                  <a:pt x="130146" y="712185"/>
                </a:cubicBezTo>
                <a:lnTo>
                  <a:pt x="91793" y="712185"/>
                </a:lnTo>
                <a:cubicBezTo>
                  <a:pt x="85528" y="712185"/>
                  <a:pt x="80490" y="707080"/>
                  <a:pt x="80490" y="700815"/>
                </a:cubicBezTo>
                <a:lnTo>
                  <a:pt x="80490" y="692163"/>
                </a:lnTo>
                <a:cubicBezTo>
                  <a:pt x="73628" y="689976"/>
                  <a:pt x="67131" y="687059"/>
                  <a:pt x="60965" y="683512"/>
                </a:cubicBezTo>
                <a:cubicBezTo>
                  <a:pt x="54766" y="679899"/>
                  <a:pt x="48965" y="675655"/>
                  <a:pt x="43662" y="670816"/>
                </a:cubicBezTo>
                <a:lnTo>
                  <a:pt x="36071" y="675191"/>
                </a:lnTo>
                <a:cubicBezTo>
                  <a:pt x="30668" y="678274"/>
                  <a:pt x="23773" y="676451"/>
                  <a:pt x="20690" y="670982"/>
                </a:cubicBezTo>
                <a:lnTo>
                  <a:pt x="1497" y="637833"/>
                </a:lnTo>
                <a:cubicBezTo>
                  <a:pt x="-1586" y="632397"/>
                  <a:pt x="237" y="625502"/>
                  <a:pt x="5640" y="622419"/>
                </a:cubicBezTo>
                <a:lnTo>
                  <a:pt x="13132" y="618077"/>
                </a:lnTo>
                <a:cubicBezTo>
                  <a:pt x="12668" y="616121"/>
                  <a:pt x="12336" y="614066"/>
                  <a:pt x="11972" y="612010"/>
                </a:cubicBezTo>
                <a:cubicBezTo>
                  <a:pt x="11209" y="607038"/>
                  <a:pt x="10812" y="601933"/>
                  <a:pt x="10812" y="596762"/>
                </a:cubicBezTo>
                <a:cubicBezTo>
                  <a:pt x="10812" y="591591"/>
                  <a:pt x="11209" y="586519"/>
                  <a:pt x="11972" y="581514"/>
                </a:cubicBezTo>
                <a:cubicBezTo>
                  <a:pt x="12303" y="579459"/>
                  <a:pt x="12668" y="577437"/>
                  <a:pt x="13132" y="575415"/>
                </a:cubicBezTo>
                <a:lnTo>
                  <a:pt x="5640" y="571138"/>
                </a:lnTo>
                <a:cubicBezTo>
                  <a:pt x="237" y="568023"/>
                  <a:pt x="-1586" y="561094"/>
                  <a:pt x="1497" y="555724"/>
                </a:cubicBezTo>
                <a:lnTo>
                  <a:pt x="20690" y="522510"/>
                </a:lnTo>
                <a:cubicBezTo>
                  <a:pt x="23773" y="517106"/>
                  <a:pt x="30668" y="515283"/>
                  <a:pt x="36071" y="518366"/>
                </a:cubicBezTo>
                <a:lnTo>
                  <a:pt x="43662" y="522742"/>
                </a:lnTo>
                <a:cubicBezTo>
                  <a:pt x="48965" y="517902"/>
                  <a:pt x="54766" y="513659"/>
                  <a:pt x="60965" y="510046"/>
                </a:cubicBezTo>
                <a:cubicBezTo>
                  <a:pt x="67131" y="506499"/>
                  <a:pt x="73661" y="503582"/>
                  <a:pt x="80490" y="501394"/>
                </a:cubicBezTo>
                <a:lnTo>
                  <a:pt x="80490" y="492742"/>
                </a:lnTo>
                <a:cubicBezTo>
                  <a:pt x="80490" y="486477"/>
                  <a:pt x="85528" y="481372"/>
                  <a:pt x="91793" y="481372"/>
                </a:cubicBezTo>
                <a:lnTo>
                  <a:pt x="99649" y="481372"/>
                </a:lnTo>
                <a:lnTo>
                  <a:pt x="99649" y="234218"/>
                </a:lnTo>
                <a:cubicBezTo>
                  <a:pt x="99649" y="214925"/>
                  <a:pt x="107539" y="197456"/>
                  <a:pt x="120235" y="184760"/>
                </a:cubicBezTo>
                <a:cubicBezTo>
                  <a:pt x="132930" y="172064"/>
                  <a:pt x="150433" y="164175"/>
                  <a:pt x="169692" y="164175"/>
                </a:cubicBezTo>
                <a:lnTo>
                  <a:pt x="209106" y="164175"/>
                </a:lnTo>
                <a:cubicBezTo>
                  <a:pt x="211194" y="131756"/>
                  <a:pt x="222299" y="99767"/>
                  <a:pt x="242320" y="72320"/>
                </a:cubicBezTo>
                <a:cubicBezTo>
                  <a:pt x="246000" y="67282"/>
                  <a:pt x="253060" y="66155"/>
                  <a:pt x="258099" y="69834"/>
                </a:cubicBezTo>
                <a:cubicBezTo>
                  <a:pt x="263171" y="73481"/>
                  <a:pt x="264265" y="80541"/>
                  <a:pt x="260585" y="85613"/>
                </a:cubicBezTo>
                <a:cubicBezTo>
                  <a:pt x="239072" y="115082"/>
                  <a:pt x="229061" y="151346"/>
                  <a:pt x="231879" y="187578"/>
                </a:cubicBezTo>
                <a:cubicBezTo>
                  <a:pt x="234630" y="222549"/>
                  <a:pt x="249414" y="256792"/>
                  <a:pt x="276198" y="283576"/>
                </a:cubicBezTo>
                <a:cubicBezTo>
                  <a:pt x="302982" y="310360"/>
                  <a:pt x="337224" y="325144"/>
                  <a:pt x="372229" y="327862"/>
                </a:cubicBezTo>
                <a:cubicBezTo>
                  <a:pt x="408394" y="330680"/>
                  <a:pt x="444692" y="320669"/>
                  <a:pt x="474194" y="299155"/>
                </a:cubicBezTo>
                <a:lnTo>
                  <a:pt x="474194" y="299155"/>
                </a:lnTo>
                <a:close/>
                <a:moveTo>
                  <a:pt x="443730" y="435628"/>
                </a:moveTo>
                <a:cubicBezTo>
                  <a:pt x="433488" y="429661"/>
                  <a:pt x="422184" y="425252"/>
                  <a:pt x="410184" y="422567"/>
                </a:cubicBezTo>
                <a:cubicBezTo>
                  <a:pt x="404947" y="421539"/>
                  <a:pt x="401068" y="416965"/>
                  <a:pt x="401068" y="411462"/>
                </a:cubicBezTo>
                <a:lnTo>
                  <a:pt x="401068" y="397341"/>
                </a:lnTo>
                <a:lnTo>
                  <a:pt x="367389" y="397341"/>
                </a:lnTo>
                <a:lnTo>
                  <a:pt x="367389" y="411297"/>
                </a:lnTo>
                <a:cubicBezTo>
                  <a:pt x="367489" y="416567"/>
                  <a:pt x="363843" y="421374"/>
                  <a:pt x="358473" y="422534"/>
                </a:cubicBezTo>
                <a:cubicBezTo>
                  <a:pt x="346373" y="425186"/>
                  <a:pt x="335003" y="429694"/>
                  <a:pt x="324661" y="435628"/>
                </a:cubicBezTo>
                <a:cubicBezTo>
                  <a:pt x="314120" y="441727"/>
                  <a:pt x="304606" y="449384"/>
                  <a:pt x="296452" y="458202"/>
                </a:cubicBezTo>
                <a:cubicBezTo>
                  <a:pt x="293004" y="462179"/>
                  <a:pt x="287038" y="463340"/>
                  <a:pt x="282264" y="460588"/>
                </a:cubicBezTo>
                <a:lnTo>
                  <a:pt x="269966" y="453461"/>
                </a:lnTo>
                <a:lnTo>
                  <a:pt x="253094" y="482698"/>
                </a:lnTo>
                <a:lnTo>
                  <a:pt x="264729" y="489427"/>
                </a:lnTo>
                <a:cubicBezTo>
                  <a:pt x="269668" y="491880"/>
                  <a:pt x="272187" y="497582"/>
                  <a:pt x="270463" y="502952"/>
                </a:cubicBezTo>
                <a:cubicBezTo>
                  <a:pt x="268673" y="508687"/>
                  <a:pt x="267281" y="514620"/>
                  <a:pt x="266353" y="520653"/>
                </a:cubicBezTo>
                <a:cubicBezTo>
                  <a:pt x="265458" y="526554"/>
                  <a:pt x="264994" y="532686"/>
                  <a:pt x="264994" y="538918"/>
                </a:cubicBezTo>
                <a:cubicBezTo>
                  <a:pt x="264994" y="545150"/>
                  <a:pt x="265458" y="551249"/>
                  <a:pt x="266353" y="557216"/>
                </a:cubicBezTo>
                <a:cubicBezTo>
                  <a:pt x="267248" y="563183"/>
                  <a:pt x="268673" y="569083"/>
                  <a:pt x="270463" y="574851"/>
                </a:cubicBezTo>
                <a:cubicBezTo>
                  <a:pt x="272055" y="579823"/>
                  <a:pt x="269999" y="585359"/>
                  <a:pt x="265259" y="588044"/>
                </a:cubicBezTo>
                <a:lnTo>
                  <a:pt x="253060" y="595105"/>
                </a:lnTo>
                <a:lnTo>
                  <a:pt x="269933" y="624375"/>
                </a:lnTo>
                <a:lnTo>
                  <a:pt x="282231" y="617248"/>
                </a:lnTo>
                <a:cubicBezTo>
                  <a:pt x="286739" y="614695"/>
                  <a:pt x="292540" y="615458"/>
                  <a:pt x="296187" y="619403"/>
                </a:cubicBezTo>
                <a:cubicBezTo>
                  <a:pt x="304374" y="628353"/>
                  <a:pt x="313954" y="636076"/>
                  <a:pt x="324595" y="642242"/>
                </a:cubicBezTo>
                <a:cubicBezTo>
                  <a:pt x="334871" y="648175"/>
                  <a:pt x="346174" y="652617"/>
                  <a:pt x="358174" y="655269"/>
                </a:cubicBezTo>
                <a:cubicBezTo>
                  <a:pt x="363412" y="656297"/>
                  <a:pt x="367290" y="660871"/>
                  <a:pt x="367290" y="666407"/>
                </a:cubicBezTo>
                <a:lnTo>
                  <a:pt x="367290" y="680495"/>
                </a:lnTo>
                <a:lnTo>
                  <a:pt x="400969" y="680495"/>
                </a:lnTo>
                <a:lnTo>
                  <a:pt x="400969" y="666540"/>
                </a:lnTo>
                <a:cubicBezTo>
                  <a:pt x="400869" y="661269"/>
                  <a:pt x="404516" y="656496"/>
                  <a:pt x="409886" y="655302"/>
                </a:cubicBezTo>
                <a:cubicBezTo>
                  <a:pt x="421985" y="652650"/>
                  <a:pt x="433355" y="648209"/>
                  <a:pt x="443697" y="642242"/>
                </a:cubicBezTo>
                <a:cubicBezTo>
                  <a:pt x="454106" y="636209"/>
                  <a:pt x="463520" y="628651"/>
                  <a:pt x="471608" y="619966"/>
                </a:cubicBezTo>
                <a:cubicBezTo>
                  <a:pt x="475056" y="615690"/>
                  <a:pt x="481188" y="614397"/>
                  <a:pt x="486127" y="617281"/>
                </a:cubicBezTo>
                <a:lnTo>
                  <a:pt x="498392" y="624342"/>
                </a:lnTo>
                <a:lnTo>
                  <a:pt x="515265" y="595105"/>
                </a:lnTo>
                <a:lnTo>
                  <a:pt x="503596" y="588409"/>
                </a:lnTo>
                <a:cubicBezTo>
                  <a:pt x="498657" y="585956"/>
                  <a:pt x="496138" y="580221"/>
                  <a:pt x="497862" y="574818"/>
                </a:cubicBezTo>
                <a:cubicBezTo>
                  <a:pt x="499652" y="569083"/>
                  <a:pt x="501044" y="563216"/>
                  <a:pt x="501972" y="557183"/>
                </a:cubicBezTo>
                <a:cubicBezTo>
                  <a:pt x="502867" y="551216"/>
                  <a:pt x="503331" y="545150"/>
                  <a:pt x="503331" y="538885"/>
                </a:cubicBezTo>
                <a:cubicBezTo>
                  <a:pt x="503331" y="532620"/>
                  <a:pt x="502867" y="526554"/>
                  <a:pt x="501972" y="520620"/>
                </a:cubicBezTo>
                <a:cubicBezTo>
                  <a:pt x="501011" y="514620"/>
                  <a:pt x="499652" y="508720"/>
                  <a:pt x="497862" y="502919"/>
                </a:cubicBezTo>
                <a:cubicBezTo>
                  <a:pt x="496271" y="497980"/>
                  <a:pt x="498293" y="492477"/>
                  <a:pt x="503000" y="489726"/>
                </a:cubicBezTo>
                <a:lnTo>
                  <a:pt x="515265" y="482665"/>
                </a:lnTo>
                <a:lnTo>
                  <a:pt x="498392" y="453428"/>
                </a:lnTo>
                <a:lnTo>
                  <a:pt x="486127" y="460555"/>
                </a:lnTo>
                <a:cubicBezTo>
                  <a:pt x="481619" y="463174"/>
                  <a:pt x="475752" y="462345"/>
                  <a:pt x="472105" y="458367"/>
                </a:cubicBezTo>
                <a:cubicBezTo>
                  <a:pt x="463918" y="449450"/>
                  <a:pt x="454338" y="441727"/>
                  <a:pt x="443664" y="435561"/>
                </a:cubicBezTo>
                <a:lnTo>
                  <a:pt x="443664" y="435561"/>
                </a:lnTo>
                <a:close/>
                <a:moveTo>
                  <a:pt x="384229" y="476433"/>
                </a:moveTo>
                <a:cubicBezTo>
                  <a:pt x="418770" y="476433"/>
                  <a:pt x="446747" y="504411"/>
                  <a:pt x="446747" y="538951"/>
                </a:cubicBezTo>
                <a:cubicBezTo>
                  <a:pt x="446747" y="556222"/>
                  <a:pt x="439753" y="571868"/>
                  <a:pt x="428449" y="583171"/>
                </a:cubicBezTo>
                <a:cubicBezTo>
                  <a:pt x="417145" y="594475"/>
                  <a:pt x="401499" y="601469"/>
                  <a:pt x="384229" y="601469"/>
                </a:cubicBezTo>
                <a:cubicBezTo>
                  <a:pt x="366959" y="601469"/>
                  <a:pt x="351312" y="594475"/>
                  <a:pt x="340009" y="583171"/>
                </a:cubicBezTo>
                <a:cubicBezTo>
                  <a:pt x="328705" y="571868"/>
                  <a:pt x="321711" y="556222"/>
                  <a:pt x="321711" y="538951"/>
                </a:cubicBezTo>
                <a:cubicBezTo>
                  <a:pt x="321711" y="521681"/>
                  <a:pt x="328705" y="506101"/>
                  <a:pt x="340009" y="494764"/>
                </a:cubicBezTo>
                <a:cubicBezTo>
                  <a:pt x="351312" y="483394"/>
                  <a:pt x="366959" y="476433"/>
                  <a:pt x="384229" y="476433"/>
                </a:cubicBezTo>
                <a:lnTo>
                  <a:pt x="384229" y="476433"/>
                </a:lnTo>
                <a:close/>
                <a:moveTo>
                  <a:pt x="424073" y="538951"/>
                </a:moveTo>
                <a:cubicBezTo>
                  <a:pt x="424073" y="516974"/>
                  <a:pt x="406239" y="499107"/>
                  <a:pt x="384229" y="499107"/>
                </a:cubicBezTo>
                <a:cubicBezTo>
                  <a:pt x="373224" y="499107"/>
                  <a:pt x="363279" y="503549"/>
                  <a:pt x="356020" y="510808"/>
                </a:cubicBezTo>
                <a:cubicBezTo>
                  <a:pt x="348826" y="518001"/>
                  <a:pt x="344384" y="527946"/>
                  <a:pt x="344384" y="538951"/>
                </a:cubicBezTo>
                <a:cubicBezTo>
                  <a:pt x="344384" y="549957"/>
                  <a:pt x="348826" y="559934"/>
                  <a:pt x="356020" y="567127"/>
                </a:cubicBezTo>
                <a:cubicBezTo>
                  <a:pt x="363246" y="574321"/>
                  <a:pt x="373190" y="578796"/>
                  <a:pt x="384229" y="578796"/>
                </a:cubicBezTo>
                <a:cubicBezTo>
                  <a:pt x="395267" y="578796"/>
                  <a:pt x="405179" y="574354"/>
                  <a:pt x="412405" y="567127"/>
                </a:cubicBezTo>
                <a:cubicBezTo>
                  <a:pt x="419598" y="559934"/>
                  <a:pt x="424073" y="549957"/>
                  <a:pt x="424073" y="538951"/>
                </a:cubicBezTo>
                <a:lnTo>
                  <a:pt x="424073" y="538951"/>
                </a:lnTo>
                <a:close/>
                <a:moveTo>
                  <a:pt x="645903" y="521184"/>
                </a:moveTo>
                <a:cubicBezTo>
                  <a:pt x="638113" y="522941"/>
                  <a:pt x="630787" y="525791"/>
                  <a:pt x="624191" y="529670"/>
                </a:cubicBezTo>
                <a:cubicBezTo>
                  <a:pt x="617196" y="533714"/>
                  <a:pt x="610997" y="538653"/>
                  <a:pt x="605694" y="544487"/>
                </a:cubicBezTo>
                <a:cubicBezTo>
                  <a:pt x="602047" y="548465"/>
                  <a:pt x="596213" y="549227"/>
                  <a:pt x="591738" y="546642"/>
                </a:cubicBezTo>
                <a:lnTo>
                  <a:pt x="586468" y="543592"/>
                </a:lnTo>
                <a:lnTo>
                  <a:pt x="578578" y="557249"/>
                </a:lnTo>
                <a:lnTo>
                  <a:pt x="583816" y="560266"/>
                </a:lnTo>
                <a:cubicBezTo>
                  <a:pt x="588490" y="562951"/>
                  <a:pt x="590512" y="568486"/>
                  <a:pt x="588954" y="573459"/>
                </a:cubicBezTo>
                <a:lnTo>
                  <a:pt x="588987" y="573459"/>
                </a:lnTo>
                <a:cubicBezTo>
                  <a:pt x="587794" y="577171"/>
                  <a:pt x="586899" y="581050"/>
                  <a:pt x="586302" y="584961"/>
                </a:cubicBezTo>
                <a:cubicBezTo>
                  <a:pt x="585705" y="588806"/>
                  <a:pt x="585407" y="592784"/>
                  <a:pt x="585407" y="596829"/>
                </a:cubicBezTo>
                <a:cubicBezTo>
                  <a:pt x="585407" y="600873"/>
                  <a:pt x="585705" y="604884"/>
                  <a:pt x="586302" y="608729"/>
                </a:cubicBezTo>
                <a:cubicBezTo>
                  <a:pt x="586899" y="612640"/>
                  <a:pt x="587794" y="616486"/>
                  <a:pt x="588987" y="620231"/>
                </a:cubicBezTo>
                <a:cubicBezTo>
                  <a:pt x="590711" y="625701"/>
                  <a:pt x="588059" y="631535"/>
                  <a:pt x="582954" y="633888"/>
                </a:cubicBezTo>
                <a:lnTo>
                  <a:pt x="578578" y="636408"/>
                </a:lnTo>
                <a:lnTo>
                  <a:pt x="586468" y="650032"/>
                </a:lnTo>
                <a:lnTo>
                  <a:pt x="591705" y="646982"/>
                </a:lnTo>
                <a:cubicBezTo>
                  <a:pt x="596644" y="644164"/>
                  <a:pt x="602743" y="645391"/>
                  <a:pt x="606191" y="649733"/>
                </a:cubicBezTo>
                <a:cubicBezTo>
                  <a:pt x="611428" y="655302"/>
                  <a:pt x="617461" y="660109"/>
                  <a:pt x="624224" y="663987"/>
                </a:cubicBezTo>
                <a:cubicBezTo>
                  <a:pt x="630920" y="667832"/>
                  <a:pt x="638279" y="670750"/>
                  <a:pt x="646168" y="672473"/>
                </a:cubicBezTo>
                <a:cubicBezTo>
                  <a:pt x="651538" y="673667"/>
                  <a:pt x="655184" y="678440"/>
                  <a:pt x="655085" y="683710"/>
                </a:cubicBezTo>
                <a:lnTo>
                  <a:pt x="655085" y="689578"/>
                </a:lnTo>
                <a:lnTo>
                  <a:pt x="670731" y="689578"/>
                </a:lnTo>
                <a:lnTo>
                  <a:pt x="670731" y="683578"/>
                </a:lnTo>
                <a:cubicBezTo>
                  <a:pt x="670731" y="678042"/>
                  <a:pt x="674676" y="673501"/>
                  <a:pt x="679847" y="672440"/>
                </a:cubicBezTo>
                <a:cubicBezTo>
                  <a:pt x="687637" y="670716"/>
                  <a:pt x="694962" y="667832"/>
                  <a:pt x="701625" y="663987"/>
                </a:cubicBezTo>
                <a:cubicBezTo>
                  <a:pt x="708553" y="659943"/>
                  <a:pt x="714818" y="654938"/>
                  <a:pt x="720089" y="649170"/>
                </a:cubicBezTo>
                <a:cubicBezTo>
                  <a:pt x="723735" y="645192"/>
                  <a:pt x="729569" y="644430"/>
                  <a:pt x="734045" y="646982"/>
                </a:cubicBezTo>
                <a:lnTo>
                  <a:pt x="739315" y="650032"/>
                </a:lnTo>
                <a:lnTo>
                  <a:pt x="747204" y="636408"/>
                </a:lnTo>
                <a:lnTo>
                  <a:pt x="741967" y="633391"/>
                </a:lnTo>
                <a:cubicBezTo>
                  <a:pt x="737426" y="630739"/>
                  <a:pt x="735205" y="625237"/>
                  <a:pt x="736796" y="620198"/>
                </a:cubicBezTo>
                <a:cubicBezTo>
                  <a:pt x="737989" y="616486"/>
                  <a:pt x="738884" y="612607"/>
                  <a:pt x="739481" y="608696"/>
                </a:cubicBezTo>
                <a:cubicBezTo>
                  <a:pt x="740077" y="604850"/>
                  <a:pt x="740376" y="600873"/>
                  <a:pt x="740376" y="596795"/>
                </a:cubicBezTo>
                <a:cubicBezTo>
                  <a:pt x="740376" y="592718"/>
                  <a:pt x="740077" y="588773"/>
                  <a:pt x="739481" y="584928"/>
                </a:cubicBezTo>
                <a:cubicBezTo>
                  <a:pt x="738884" y="581017"/>
                  <a:pt x="737989" y="577171"/>
                  <a:pt x="736796" y="573426"/>
                </a:cubicBezTo>
                <a:cubicBezTo>
                  <a:pt x="735072" y="567956"/>
                  <a:pt x="737757" y="562122"/>
                  <a:pt x="742829" y="559768"/>
                </a:cubicBezTo>
                <a:lnTo>
                  <a:pt x="747204" y="557249"/>
                </a:lnTo>
                <a:lnTo>
                  <a:pt x="739315" y="543592"/>
                </a:lnTo>
                <a:lnTo>
                  <a:pt x="734045" y="546642"/>
                </a:lnTo>
                <a:cubicBezTo>
                  <a:pt x="729304" y="549393"/>
                  <a:pt x="723338" y="548266"/>
                  <a:pt x="719857" y="544255"/>
                </a:cubicBezTo>
                <a:cubicBezTo>
                  <a:pt x="714620" y="538554"/>
                  <a:pt x="708454" y="533614"/>
                  <a:pt x="701625" y="529670"/>
                </a:cubicBezTo>
                <a:cubicBezTo>
                  <a:pt x="694929" y="525824"/>
                  <a:pt x="687537" y="522907"/>
                  <a:pt x="679648" y="521151"/>
                </a:cubicBezTo>
                <a:cubicBezTo>
                  <a:pt x="674311" y="519990"/>
                  <a:pt x="670698" y="515184"/>
                  <a:pt x="670731" y="509913"/>
                </a:cubicBezTo>
                <a:lnTo>
                  <a:pt x="670731" y="504079"/>
                </a:lnTo>
                <a:lnTo>
                  <a:pt x="655085" y="504079"/>
                </a:lnTo>
                <a:lnTo>
                  <a:pt x="655085" y="510079"/>
                </a:lnTo>
                <a:cubicBezTo>
                  <a:pt x="655085" y="515582"/>
                  <a:pt x="651140" y="520156"/>
                  <a:pt x="645969" y="521184"/>
                </a:cubicBezTo>
                <a:lnTo>
                  <a:pt x="645969" y="521184"/>
                </a:lnTo>
                <a:close/>
                <a:moveTo>
                  <a:pt x="662875" y="573326"/>
                </a:moveTo>
                <a:cubicBezTo>
                  <a:pt x="656345" y="573326"/>
                  <a:pt x="650477" y="575978"/>
                  <a:pt x="646234" y="580221"/>
                </a:cubicBezTo>
                <a:cubicBezTo>
                  <a:pt x="641991" y="584464"/>
                  <a:pt x="639339" y="590331"/>
                  <a:pt x="639339" y="596795"/>
                </a:cubicBezTo>
                <a:cubicBezTo>
                  <a:pt x="639339" y="603259"/>
                  <a:pt x="641991" y="609193"/>
                  <a:pt x="646234" y="613436"/>
                </a:cubicBezTo>
                <a:cubicBezTo>
                  <a:pt x="650477" y="617679"/>
                  <a:pt x="656345" y="620331"/>
                  <a:pt x="662875" y="620331"/>
                </a:cubicBezTo>
                <a:cubicBezTo>
                  <a:pt x="669405" y="620331"/>
                  <a:pt x="675206" y="617679"/>
                  <a:pt x="679449" y="613436"/>
                </a:cubicBezTo>
                <a:cubicBezTo>
                  <a:pt x="683692" y="609193"/>
                  <a:pt x="686344" y="603326"/>
                  <a:pt x="686344" y="596795"/>
                </a:cubicBezTo>
                <a:cubicBezTo>
                  <a:pt x="686344" y="590265"/>
                  <a:pt x="683692" y="584464"/>
                  <a:pt x="679449" y="580221"/>
                </a:cubicBezTo>
                <a:cubicBezTo>
                  <a:pt x="675206" y="575978"/>
                  <a:pt x="669339" y="573326"/>
                  <a:pt x="662875" y="573326"/>
                </a:cubicBezTo>
                <a:lnTo>
                  <a:pt x="662875" y="573326"/>
                </a:lnTo>
                <a:close/>
                <a:moveTo>
                  <a:pt x="630224" y="564210"/>
                </a:moveTo>
                <a:cubicBezTo>
                  <a:pt x="638577" y="555857"/>
                  <a:pt x="650113" y="550653"/>
                  <a:pt x="662875" y="550653"/>
                </a:cubicBezTo>
                <a:cubicBezTo>
                  <a:pt x="675637" y="550653"/>
                  <a:pt x="687106" y="555824"/>
                  <a:pt x="695493" y="564210"/>
                </a:cubicBezTo>
                <a:cubicBezTo>
                  <a:pt x="703846" y="572564"/>
                  <a:pt x="709017" y="584099"/>
                  <a:pt x="709017" y="596829"/>
                </a:cubicBezTo>
                <a:cubicBezTo>
                  <a:pt x="709017" y="609557"/>
                  <a:pt x="703846" y="621126"/>
                  <a:pt x="695493" y="629480"/>
                </a:cubicBezTo>
                <a:cubicBezTo>
                  <a:pt x="687139" y="637833"/>
                  <a:pt x="675604" y="643004"/>
                  <a:pt x="662875" y="643004"/>
                </a:cubicBezTo>
                <a:cubicBezTo>
                  <a:pt x="650146" y="643004"/>
                  <a:pt x="638577" y="637833"/>
                  <a:pt x="630224" y="629480"/>
                </a:cubicBezTo>
                <a:cubicBezTo>
                  <a:pt x="621870" y="621126"/>
                  <a:pt x="616699" y="609591"/>
                  <a:pt x="616699" y="596829"/>
                </a:cubicBezTo>
                <a:cubicBezTo>
                  <a:pt x="616699" y="584066"/>
                  <a:pt x="621870" y="572564"/>
                  <a:pt x="630224" y="564210"/>
                </a:cubicBezTo>
                <a:lnTo>
                  <a:pt x="630224" y="564210"/>
                </a:lnTo>
                <a:close/>
                <a:moveTo>
                  <a:pt x="149737" y="529670"/>
                </a:moveTo>
                <a:cubicBezTo>
                  <a:pt x="143107" y="525824"/>
                  <a:pt x="135748" y="522941"/>
                  <a:pt x="127958" y="521184"/>
                </a:cubicBezTo>
                <a:cubicBezTo>
                  <a:pt x="122787" y="520156"/>
                  <a:pt x="118842" y="515582"/>
                  <a:pt x="118842" y="510079"/>
                </a:cubicBezTo>
                <a:lnTo>
                  <a:pt x="118842" y="504079"/>
                </a:lnTo>
                <a:lnTo>
                  <a:pt x="103196" y="504079"/>
                </a:lnTo>
                <a:lnTo>
                  <a:pt x="103196" y="509913"/>
                </a:lnTo>
                <a:cubicBezTo>
                  <a:pt x="103296" y="515184"/>
                  <a:pt x="99649" y="519990"/>
                  <a:pt x="94279" y="521151"/>
                </a:cubicBezTo>
                <a:cubicBezTo>
                  <a:pt x="86390" y="522907"/>
                  <a:pt x="79031" y="525824"/>
                  <a:pt x="72335" y="529670"/>
                </a:cubicBezTo>
                <a:cubicBezTo>
                  <a:pt x="65440" y="533614"/>
                  <a:pt x="59308" y="538554"/>
                  <a:pt x="54037" y="544255"/>
                </a:cubicBezTo>
                <a:cubicBezTo>
                  <a:pt x="50557" y="548299"/>
                  <a:pt x="44656" y="549393"/>
                  <a:pt x="39850" y="546642"/>
                </a:cubicBezTo>
                <a:lnTo>
                  <a:pt x="34579" y="543592"/>
                </a:lnTo>
                <a:lnTo>
                  <a:pt x="26690" y="557249"/>
                </a:lnTo>
                <a:lnTo>
                  <a:pt x="31065" y="559768"/>
                </a:lnTo>
                <a:cubicBezTo>
                  <a:pt x="36170" y="562122"/>
                  <a:pt x="38822" y="567956"/>
                  <a:pt x="37098" y="573426"/>
                </a:cubicBezTo>
                <a:cubicBezTo>
                  <a:pt x="35905" y="577171"/>
                  <a:pt x="35010" y="581017"/>
                  <a:pt x="34413" y="584928"/>
                </a:cubicBezTo>
                <a:cubicBezTo>
                  <a:pt x="33817" y="588773"/>
                  <a:pt x="33518" y="592751"/>
                  <a:pt x="33518" y="596795"/>
                </a:cubicBezTo>
                <a:cubicBezTo>
                  <a:pt x="33518" y="600839"/>
                  <a:pt x="33817" y="604850"/>
                  <a:pt x="34413" y="608696"/>
                </a:cubicBezTo>
                <a:cubicBezTo>
                  <a:pt x="35010" y="612607"/>
                  <a:pt x="35905" y="616452"/>
                  <a:pt x="37098" y="620198"/>
                </a:cubicBezTo>
                <a:lnTo>
                  <a:pt x="37065" y="620198"/>
                </a:lnTo>
                <a:cubicBezTo>
                  <a:pt x="38590" y="625137"/>
                  <a:pt x="36601" y="630706"/>
                  <a:pt x="31927" y="633391"/>
                </a:cubicBezTo>
                <a:lnTo>
                  <a:pt x="26723" y="636408"/>
                </a:lnTo>
                <a:lnTo>
                  <a:pt x="34612" y="650032"/>
                </a:lnTo>
                <a:lnTo>
                  <a:pt x="39883" y="646982"/>
                </a:lnTo>
                <a:cubicBezTo>
                  <a:pt x="44391" y="644396"/>
                  <a:pt x="50192" y="645192"/>
                  <a:pt x="53838" y="649170"/>
                </a:cubicBezTo>
                <a:cubicBezTo>
                  <a:pt x="59142" y="654938"/>
                  <a:pt x="65374" y="659976"/>
                  <a:pt x="72368" y="663987"/>
                </a:cubicBezTo>
                <a:cubicBezTo>
                  <a:pt x="78965" y="667799"/>
                  <a:pt x="86291" y="670716"/>
                  <a:pt x="94080" y="672440"/>
                </a:cubicBezTo>
                <a:cubicBezTo>
                  <a:pt x="99318" y="673501"/>
                  <a:pt x="103196" y="678042"/>
                  <a:pt x="103196" y="683578"/>
                </a:cubicBezTo>
                <a:lnTo>
                  <a:pt x="103196" y="689578"/>
                </a:lnTo>
                <a:lnTo>
                  <a:pt x="118842" y="689578"/>
                </a:lnTo>
                <a:lnTo>
                  <a:pt x="118842" y="683710"/>
                </a:lnTo>
                <a:cubicBezTo>
                  <a:pt x="118809" y="678440"/>
                  <a:pt x="122389" y="673667"/>
                  <a:pt x="127759" y="672473"/>
                </a:cubicBezTo>
                <a:cubicBezTo>
                  <a:pt x="135649" y="670750"/>
                  <a:pt x="143041" y="667866"/>
                  <a:pt x="149737" y="663987"/>
                </a:cubicBezTo>
                <a:cubicBezTo>
                  <a:pt x="156466" y="660076"/>
                  <a:pt x="162532" y="655302"/>
                  <a:pt x="167736" y="649700"/>
                </a:cubicBezTo>
                <a:cubicBezTo>
                  <a:pt x="171151" y="645391"/>
                  <a:pt x="177316" y="644131"/>
                  <a:pt x="182222" y="646949"/>
                </a:cubicBezTo>
                <a:lnTo>
                  <a:pt x="187460" y="649999"/>
                </a:lnTo>
                <a:lnTo>
                  <a:pt x="195349" y="636375"/>
                </a:lnTo>
                <a:lnTo>
                  <a:pt x="190973" y="633855"/>
                </a:lnTo>
                <a:cubicBezTo>
                  <a:pt x="185869" y="631502"/>
                  <a:pt x="183217" y="625668"/>
                  <a:pt x="184974" y="620198"/>
                </a:cubicBezTo>
                <a:cubicBezTo>
                  <a:pt x="186134" y="616452"/>
                  <a:pt x="187029" y="612607"/>
                  <a:pt x="187625" y="608696"/>
                </a:cubicBezTo>
                <a:cubicBezTo>
                  <a:pt x="188222" y="604850"/>
                  <a:pt x="188520" y="600873"/>
                  <a:pt x="188520" y="596795"/>
                </a:cubicBezTo>
                <a:cubicBezTo>
                  <a:pt x="188520" y="592718"/>
                  <a:pt x="188222" y="588773"/>
                  <a:pt x="187625" y="584928"/>
                </a:cubicBezTo>
                <a:cubicBezTo>
                  <a:pt x="187029" y="581017"/>
                  <a:pt x="186134" y="577205"/>
                  <a:pt x="184974" y="573459"/>
                </a:cubicBezTo>
                <a:cubicBezTo>
                  <a:pt x="183382" y="568520"/>
                  <a:pt x="185438" y="562951"/>
                  <a:pt x="190112" y="560266"/>
                </a:cubicBezTo>
                <a:lnTo>
                  <a:pt x="195349" y="557249"/>
                </a:lnTo>
                <a:lnTo>
                  <a:pt x="187460" y="543592"/>
                </a:lnTo>
                <a:lnTo>
                  <a:pt x="182189" y="546642"/>
                </a:lnTo>
                <a:cubicBezTo>
                  <a:pt x="177681" y="549260"/>
                  <a:pt x="171847" y="548498"/>
                  <a:pt x="168234" y="544487"/>
                </a:cubicBezTo>
                <a:cubicBezTo>
                  <a:pt x="162963" y="538653"/>
                  <a:pt x="156698" y="533681"/>
                  <a:pt x="149770" y="529670"/>
                </a:cubicBezTo>
                <a:lnTo>
                  <a:pt x="149770" y="529670"/>
                </a:lnTo>
                <a:close/>
                <a:moveTo>
                  <a:pt x="111052" y="550653"/>
                </a:moveTo>
                <a:cubicBezTo>
                  <a:pt x="123782" y="550653"/>
                  <a:pt x="135317" y="555824"/>
                  <a:pt x="143671" y="564210"/>
                </a:cubicBezTo>
                <a:cubicBezTo>
                  <a:pt x="152024" y="572564"/>
                  <a:pt x="157195" y="584099"/>
                  <a:pt x="157195" y="596829"/>
                </a:cubicBezTo>
                <a:cubicBezTo>
                  <a:pt x="157195" y="609557"/>
                  <a:pt x="152024" y="621126"/>
                  <a:pt x="143671" y="629480"/>
                </a:cubicBezTo>
                <a:cubicBezTo>
                  <a:pt x="135317" y="637833"/>
                  <a:pt x="123782" y="643004"/>
                  <a:pt x="111052" y="643004"/>
                </a:cubicBezTo>
                <a:cubicBezTo>
                  <a:pt x="98323" y="643004"/>
                  <a:pt x="86755" y="637833"/>
                  <a:pt x="78401" y="629480"/>
                </a:cubicBezTo>
                <a:cubicBezTo>
                  <a:pt x="70048" y="621126"/>
                  <a:pt x="64877" y="609591"/>
                  <a:pt x="64877" y="596829"/>
                </a:cubicBezTo>
                <a:cubicBezTo>
                  <a:pt x="64877" y="584066"/>
                  <a:pt x="70048" y="572564"/>
                  <a:pt x="78401" y="564210"/>
                </a:cubicBezTo>
                <a:cubicBezTo>
                  <a:pt x="86755" y="555857"/>
                  <a:pt x="98290" y="550653"/>
                  <a:pt x="111052" y="550653"/>
                </a:cubicBezTo>
                <a:lnTo>
                  <a:pt x="111052" y="550653"/>
                </a:lnTo>
                <a:close/>
                <a:moveTo>
                  <a:pt x="127627" y="580221"/>
                </a:moveTo>
                <a:cubicBezTo>
                  <a:pt x="123384" y="575978"/>
                  <a:pt x="117516" y="573326"/>
                  <a:pt x="111052" y="573326"/>
                </a:cubicBezTo>
                <a:cubicBezTo>
                  <a:pt x="104589" y="573326"/>
                  <a:pt x="98688" y="575978"/>
                  <a:pt x="94412" y="580221"/>
                </a:cubicBezTo>
                <a:cubicBezTo>
                  <a:pt x="90169" y="584464"/>
                  <a:pt x="87517" y="590331"/>
                  <a:pt x="87517" y="596795"/>
                </a:cubicBezTo>
                <a:cubicBezTo>
                  <a:pt x="87517" y="603259"/>
                  <a:pt x="90169" y="609193"/>
                  <a:pt x="94412" y="613436"/>
                </a:cubicBezTo>
                <a:cubicBezTo>
                  <a:pt x="98655" y="617679"/>
                  <a:pt x="104522" y="620331"/>
                  <a:pt x="111052" y="620331"/>
                </a:cubicBezTo>
                <a:cubicBezTo>
                  <a:pt x="117583" y="620331"/>
                  <a:pt x="123384" y="617679"/>
                  <a:pt x="127627" y="613436"/>
                </a:cubicBezTo>
                <a:cubicBezTo>
                  <a:pt x="131870" y="609193"/>
                  <a:pt x="134522" y="603326"/>
                  <a:pt x="134522" y="596795"/>
                </a:cubicBezTo>
                <a:cubicBezTo>
                  <a:pt x="134522" y="590265"/>
                  <a:pt x="131870" y="584464"/>
                  <a:pt x="127627" y="580221"/>
                </a:cubicBezTo>
                <a:lnTo>
                  <a:pt x="127627" y="580221"/>
                </a:lnTo>
                <a:close/>
                <a:moveTo>
                  <a:pt x="301026" y="186384"/>
                </a:moveTo>
                <a:lnTo>
                  <a:pt x="418405" y="57371"/>
                </a:lnTo>
                <a:cubicBezTo>
                  <a:pt x="421455" y="53724"/>
                  <a:pt x="426493" y="52266"/>
                  <a:pt x="431167" y="54023"/>
                </a:cubicBezTo>
                <a:cubicBezTo>
                  <a:pt x="437001" y="56244"/>
                  <a:pt x="439951" y="62774"/>
                  <a:pt x="437730" y="68641"/>
                </a:cubicBezTo>
                <a:lnTo>
                  <a:pt x="408262" y="145811"/>
                </a:lnTo>
                <a:lnTo>
                  <a:pt x="459111" y="145811"/>
                </a:lnTo>
                <a:cubicBezTo>
                  <a:pt x="461796" y="145811"/>
                  <a:pt x="464548" y="146805"/>
                  <a:pt x="466735" y="148761"/>
                </a:cubicBezTo>
                <a:cubicBezTo>
                  <a:pt x="471310" y="152971"/>
                  <a:pt x="471674" y="160131"/>
                  <a:pt x="467465" y="164738"/>
                </a:cubicBezTo>
                <a:lnTo>
                  <a:pt x="350086" y="293752"/>
                </a:lnTo>
                <a:cubicBezTo>
                  <a:pt x="347036" y="297399"/>
                  <a:pt x="341998" y="298857"/>
                  <a:pt x="337324" y="297100"/>
                </a:cubicBezTo>
                <a:cubicBezTo>
                  <a:pt x="331490" y="294879"/>
                  <a:pt x="328539" y="288316"/>
                  <a:pt x="330760" y="282482"/>
                </a:cubicBezTo>
                <a:lnTo>
                  <a:pt x="360229" y="205312"/>
                </a:lnTo>
                <a:lnTo>
                  <a:pt x="309380" y="205312"/>
                </a:lnTo>
                <a:cubicBezTo>
                  <a:pt x="306695" y="205312"/>
                  <a:pt x="303943" y="204318"/>
                  <a:pt x="301756" y="202362"/>
                </a:cubicBezTo>
                <a:cubicBezTo>
                  <a:pt x="297115" y="198152"/>
                  <a:pt x="296816" y="190992"/>
                  <a:pt x="301026" y="186384"/>
                </a:cubicBezTo>
                <a:lnTo>
                  <a:pt x="301026" y="18638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4;p29">
            <a:extLst>
              <a:ext uri="{FF2B5EF4-FFF2-40B4-BE49-F238E27FC236}">
                <a16:creationId xmlns:a16="http://schemas.microsoft.com/office/drawing/2014/main" id="{065C3519-A246-E84F-B574-24830B181429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03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DE PROJET </a:t>
            </a:r>
            <a:endParaRPr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subTitle" idx="1"/>
          </p:nvPr>
        </p:nvSpPr>
        <p:spPr>
          <a:xfrm>
            <a:off x="1365310" y="1810512"/>
            <a:ext cx="3005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fr-FR" dirty="0"/>
              <a:t>Assurer le suivi temps réel des véhicules</a:t>
            </a:r>
            <a:endParaRPr dirty="0"/>
          </a:p>
        </p:txBody>
      </p:sp>
      <p:sp>
        <p:nvSpPr>
          <p:cNvPr id="242" name="Google Shape;242;p35"/>
          <p:cNvSpPr txBox="1">
            <a:spLocks noGrp="1"/>
          </p:cNvSpPr>
          <p:nvPr>
            <p:ph type="subTitle" idx="6"/>
          </p:nvPr>
        </p:nvSpPr>
        <p:spPr>
          <a:xfrm>
            <a:off x="941856" y="3730555"/>
            <a:ext cx="3852007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fr-FR" dirty="0"/>
              <a:t>Exploiter l’Intelligence Artificielle pour la prédiction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7"/>
          </p:nvPr>
        </p:nvSpPr>
        <p:spPr>
          <a:xfrm>
            <a:off x="5347922" y="1810512"/>
            <a:ext cx="3005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fr-FR" dirty="0"/>
              <a:t>Mettre en place un Digital </a:t>
            </a:r>
            <a:r>
              <a:rPr lang="fr-FR" dirty="0" err="1"/>
              <a:t>Twin</a:t>
            </a:r>
            <a:r>
              <a:rPr lang="fr-FR" dirty="0"/>
              <a:t> du véhicule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8"/>
          </p:nvPr>
        </p:nvSpPr>
        <p:spPr>
          <a:xfrm>
            <a:off x="5271679" y="3632323"/>
            <a:ext cx="3865209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fr-FR" dirty="0"/>
              <a:t>Optimiser la gestion de flotte et la prise de décision</a:t>
            </a:r>
            <a:endParaRPr dirty="0"/>
          </a:p>
        </p:txBody>
      </p:sp>
      <p:sp>
        <p:nvSpPr>
          <p:cNvPr id="245" name="Google Shape;245;p35"/>
          <p:cNvSpPr/>
          <p:nvPr/>
        </p:nvSpPr>
        <p:spPr>
          <a:xfrm>
            <a:off x="4642952" y="3207200"/>
            <a:ext cx="628780" cy="523355"/>
          </a:xfrm>
          <a:custGeom>
            <a:avLst/>
            <a:gdLst/>
            <a:ahLst/>
            <a:cxnLst/>
            <a:rect l="l" t="t" r="r" b="b"/>
            <a:pathLst>
              <a:path w="773883" h="648118" extrusionOk="0">
                <a:moveTo>
                  <a:pt x="263000" y="417306"/>
                </a:moveTo>
                <a:lnTo>
                  <a:pt x="264591" y="397649"/>
                </a:lnTo>
                <a:cubicBezTo>
                  <a:pt x="265221" y="389726"/>
                  <a:pt x="268204" y="382301"/>
                  <a:pt x="272779" y="376898"/>
                </a:cubicBezTo>
                <a:cubicBezTo>
                  <a:pt x="277817" y="370931"/>
                  <a:pt x="284745" y="367285"/>
                  <a:pt x="292834" y="367285"/>
                </a:cubicBezTo>
                <a:lnTo>
                  <a:pt x="319319" y="367285"/>
                </a:lnTo>
                <a:cubicBezTo>
                  <a:pt x="327407" y="367285"/>
                  <a:pt x="334302" y="370931"/>
                  <a:pt x="339374" y="376898"/>
                </a:cubicBezTo>
                <a:cubicBezTo>
                  <a:pt x="343948" y="382301"/>
                  <a:pt x="346932" y="389693"/>
                  <a:pt x="347562" y="397649"/>
                </a:cubicBezTo>
                <a:lnTo>
                  <a:pt x="349153" y="417306"/>
                </a:lnTo>
                <a:lnTo>
                  <a:pt x="425063" y="417306"/>
                </a:lnTo>
                <a:lnTo>
                  <a:pt x="426654" y="397649"/>
                </a:lnTo>
                <a:cubicBezTo>
                  <a:pt x="427284" y="389726"/>
                  <a:pt x="430267" y="382301"/>
                  <a:pt x="434875" y="376898"/>
                </a:cubicBezTo>
                <a:cubicBezTo>
                  <a:pt x="439880" y="370931"/>
                  <a:pt x="446775" y="367285"/>
                  <a:pt x="454863" y="367285"/>
                </a:cubicBezTo>
                <a:lnTo>
                  <a:pt x="481382" y="367285"/>
                </a:lnTo>
                <a:cubicBezTo>
                  <a:pt x="489471" y="367285"/>
                  <a:pt x="496332" y="370931"/>
                  <a:pt x="501404" y="376898"/>
                </a:cubicBezTo>
                <a:cubicBezTo>
                  <a:pt x="506012" y="382301"/>
                  <a:pt x="508928" y="389693"/>
                  <a:pt x="509591" y="397649"/>
                </a:cubicBezTo>
                <a:lnTo>
                  <a:pt x="511215" y="417306"/>
                </a:lnTo>
                <a:lnTo>
                  <a:pt x="547115" y="417306"/>
                </a:lnTo>
                <a:cubicBezTo>
                  <a:pt x="543171" y="398676"/>
                  <a:pt x="539292" y="380047"/>
                  <a:pt x="535348" y="361351"/>
                </a:cubicBezTo>
                <a:cubicBezTo>
                  <a:pt x="533690" y="353396"/>
                  <a:pt x="529016" y="345705"/>
                  <a:pt x="523149" y="340269"/>
                </a:cubicBezTo>
                <a:cubicBezTo>
                  <a:pt x="517712" y="335164"/>
                  <a:pt x="511282" y="331949"/>
                  <a:pt x="505216" y="331949"/>
                </a:cubicBezTo>
                <a:lnTo>
                  <a:pt x="269099" y="331949"/>
                </a:lnTo>
                <a:cubicBezTo>
                  <a:pt x="263000" y="331949"/>
                  <a:pt x="256569" y="335164"/>
                  <a:pt x="251100" y="340269"/>
                </a:cubicBezTo>
                <a:cubicBezTo>
                  <a:pt x="245233" y="345705"/>
                  <a:pt x="240592" y="353362"/>
                  <a:pt x="238934" y="361351"/>
                </a:cubicBezTo>
                <a:cubicBezTo>
                  <a:pt x="234989" y="380047"/>
                  <a:pt x="231045" y="398676"/>
                  <a:pt x="227166" y="417339"/>
                </a:cubicBezTo>
                <a:lnTo>
                  <a:pt x="263066" y="417339"/>
                </a:lnTo>
                <a:close/>
                <a:moveTo>
                  <a:pt x="386213" y="66065"/>
                </a:moveTo>
                <a:cubicBezTo>
                  <a:pt x="390058" y="61192"/>
                  <a:pt x="397185" y="60330"/>
                  <a:pt x="402058" y="64209"/>
                </a:cubicBezTo>
                <a:cubicBezTo>
                  <a:pt x="406930" y="68054"/>
                  <a:pt x="407792" y="75148"/>
                  <a:pt x="403947" y="80053"/>
                </a:cubicBezTo>
                <a:lnTo>
                  <a:pt x="384456" y="104650"/>
                </a:lnTo>
                <a:lnTo>
                  <a:pt x="412168" y="116881"/>
                </a:lnTo>
                <a:cubicBezTo>
                  <a:pt x="419361" y="120064"/>
                  <a:pt x="421151" y="129345"/>
                  <a:pt x="415914" y="134947"/>
                </a:cubicBezTo>
                <a:lnTo>
                  <a:pt x="387936" y="170317"/>
                </a:lnTo>
                <a:cubicBezTo>
                  <a:pt x="384091" y="175190"/>
                  <a:pt x="376964" y="176051"/>
                  <a:pt x="372091" y="172206"/>
                </a:cubicBezTo>
                <a:cubicBezTo>
                  <a:pt x="367219" y="168361"/>
                  <a:pt x="366390" y="161234"/>
                  <a:pt x="370235" y="156361"/>
                </a:cubicBezTo>
                <a:lnTo>
                  <a:pt x="389693" y="131732"/>
                </a:lnTo>
                <a:lnTo>
                  <a:pt x="361981" y="119533"/>
                </a:lnTo>
                <a:cubicBezTo>
                  <a:pt x="355285" y="116583"/>
                  <a:pt x="353131" y="107998"/>
                  <a:pt x="357705" y="102164"/>
                </a:cubicBezTo>
                <a:lnTo>
                  <a:pt x="386246" y="66098"/>
                </a:lnTo>
                <a:close/>
                <a:moveTo>
                  <a:pt x="387075" y="0"/>
                </a:moveTo>
                <a:cubicBezTo>
                  <a:pt x="419726" y="0"/>
                  <a:pt x="449294" y="13226"/>
                  <a:pt x="470675" y="34607"/>
                </a:cubicBezTo>
                <a:cubicBezTo>
                  <a:pt x="492055" y="55988"/>
                  <a:pt x="505282" y="85556"/>
                  <a:pt x="505282" y="118207"/>
                </a:cubicBezTo>
                <a:cubicBezTo>
                  <a:pt x="505282" y="150859"/>
                  <a:pt x="492055" y="180361"/>
                  <a:pt x="470675" y="201742"/>
                </a:cubicBezTo>
                <a:cubicBezTo>
                  <a:pt x="449294" y="223122"/>
                  <a:pt x="419726" y="236348"/>
                  <a:pt x="387075" y="236348"/>
                </a:cubicBezTo>
                <a:cubicBezTo>
                  <a:pt x="354423" y="236348"/>
                  <a:pt x="324921" y="223122"/>
                  <a:pt x="303541" y="201742"/>
                </a:cubicBezTo>
                <a:cubicBezTo>
                  <a:pt x="282127" y="180361"/>
                  <a:pt x="268933" y="150792"/>
                  <a:pt x="268933" y="118207"/>
                </a:cubicBezTo>
                <a:cubicBezTo>
                  <a:pt x="268933" y="85623"/>
                  <a:pt x="282127" y="55988"/>
                  <a:pt x="303541" y="34607"/>
                </a:cubicBezTo>
                <a:cubicBezTo>
                  <a:pt x="324921" y="13226"/>
                  <a:pt x="354457" y="0"/>
                  <a:pt x="387075" y="0"/>
                </a:cubicBezTo>
                <a:lnTo>
                  <a:pt x="387075" y="0"/>
                </a:lnTo>
                <a:close/>
                <a:moveTo>
                  <a:pt x="454631" y="50651"/>
                </a:moveTo>
                <a:cubicBezTo>
                  <a:pt x="437328" y="33381"/>
                  <a:pt x="413461" y="22674"/>
                  <a:pt x="387075" y="22674"/>
                </a:cubicBezTo>
                <a:cubicBezTo>
                  <a:pt x="360688" y="22674"/>
                  <a:pt x="336822" y="33381"/>
                  <a:pt x="319551" y="50651"/>
                </a:cubicBezTo>
                <a:cubicBezTo>
                  <a:pt x="302248" y="67954"/>
                  <a:pt x="291574" y="91821"/>
                  <a:pt x="291574" y="118207"/>
                </a:cubicBezTo>
                <a:cubicBezTo>
                  <a:pt x="291574" y="144594"/>
                  <a:pt x="302248" y="168460"/>
                  <a:pt x="319551" y="185731"/>
                </a:cubicBezTo>
                <a:cubicBezTo>
                  <a:pt x="336822" y="203034"/>
                  <a:pt x="360722" y="213708"/>
                  <a:pt x="387075" y="213708"/>
                </a:cubicBezTo>
                <a:cubicBezTo>
                  <a:pt x="413428" y="213708"/>
                  <a:pt x="437328" y="203034"/>
                  <a:pt x="454631" y="185731"/>
                </a:cubicBezTo>
                <a:cubicBezTo>
                  <a:pt x="471902" y="168460"/>
                  <a:pt x="482609" y="144560"/>
                  <a:pt x="482609" y="118207"/>
                </a:cubicBezTo>
                <a:cubicBezTo>
                  <a:pt x="482609" y="91854"/>
                  <a:pt x="471902" y="67954"/>
                  <a:pt x="454631" y="50651"/>
                </a:cubicBezTo>
                <a:lnTo>
                  <a:pt x="454631" y="50651"/>
                </a:lnTo>
                <a:close/>
                <a:moveTo>
                  <a:pt x="285707" y="417273"/>
                </a:moveTo>
                <a:lnTo>
                  <a:pt x="326413" y="417273"/>
                </a:lnTo>
                <a:lnTo>
                  <a:pt x="324954" y="399373"/>
                </a:lnTo>
                <a:cubicBezTo>
                  <a:pt x="324756" y="396621"/>
                  <a:pt x="322999" y="389958"/>
                  <a:pt x="319286" y="389958"/>
                </a:cubicBezTo>
                <a:lnTo>
                  <a:pt x="292801" y="389958"/>
                </a:lnTo>
                <a:cubicBezTo>
                  <a:pt x="289121" y="389958"/>
                  <a:pt x="287364" y="396654"/>
                  <a:pt x="287132" y="399373"/>
                </a:cubicBezTo>
                <a:lnTo>
                  <a:pt x="285674" y="417273"/>
                </a:lnTo>
                <a:close/>
                <a:moveTo>
                  <a:pt x="447770" y="417273"/>
                </a:moveTo>
                <a:lnTo>
                  <a:pt x="488443" y="417273"/>
                </a:lnTo>
                <a:lnTo>
                  <a:pt x="486984" y="399373"/>
                </a:lnTo>
                <a:cubicBezTo>
                  <a:pt x="486719" y="396157"/>
                  <a:pt x="485691" y="393373"/>
                  <a:pt x="484133" y="391483"/>
                </a:cubicBezTo>
                <a:cubicBezTo>
                  <a:pt x="483305" y="390522"/>
                  <a:pt x="482376" y="389925"/>
                  <a:pt x="481382" y="389925"/>
                </a:cubicBezTo>
                <a:lnTo>
                  <a:pt x="454863" y="389925"/>
                </a:lnTo>
                <a:cubicBezTo>
                  <a:pt x="453869" y="389925"/>
                  <a:pt x="452941" y="390522"/>
                  <a:pt x="452112" y="391483"/>
                </a:cubicBezTo>
                <a:cubicBezTo>
                  <a:pt x="450521" y="393373"/>
                  <a:pt x="449493" y="396157"/>
                  <a:pt x="449195" y="399373"/>
                </a:cubicBezTo>
                <a:lnTo>
                  <a:pt x="447770" y="417273"/>
                </a:lnTo>
                <a:close/>
                <a:moveTo>
                  <a:pt x="584739" y="593523"/>
                </a:moveTo>
                <a:lnTo>
                  <a:pt x="584739" y="622263"/>
                </a:lnTo>
                <a:cubicBezTo>
                  <a:pt x="584739" y="629357"/>
                  <a:pt x="581822" y="635854"/>
                  <a:pt x="577148" y="640528"/>
                </a:cubicBezTo>
                <a:cubicBezTo>
                  <a:pt x="572474" y="645201"/>
                  <a:pt x="566010" y="648118"/>
                  <a:pt x="558883" y="648118"/>
                </a:cubicBezTo>
                <a:lnTo>
                  <a:pt x="529878" y="648118"/>
                </a:lnTo>
                <a:cubicBezTo>
                  <a:pt x="522751" y="648118"/>
                  <a:pt x="516287" y="645201"/>
                  <a:pt x="511613" y="640528"/>
                </a:cubicBezTo>
                <a:cubicBezTo>
                  <a:pt x="506939" y="635854"/>
                  <a:pt x="504022" y="629390"/>
                  <a:pt x="504022" y="622263"/>
                </a:cubicBezTo>
                <a:lnTo>
                  <a:pt x="504022" y="594385"/>
                </a:lnTo>
                <a:lnTo>
                  <a:pt x="269994" y="594385"/>
                </a:lnTo>
                <a:lnTo>
                  <a:pt x="269994" y="622263"/>
                </a:lnTo>
                <a:cubicBezTo>
                  <a:pt x="269994" y="629357"/>
                  <a:pt x="267144" y="635854"/>
                  <a:pt x="262403" y="640528"/>
                </a:cubicBezTo>
                <a:cubicBezTo>
                  <a:pt x="257729" y="645201"/>
                  <a:pt x="251265" y="648118"/>
                  <a:pt x="244138" y="648118"/>
                </a:cubicBezTo>
                <a:lnTo>
                  <a:pt x="215134" y="648118"/>
                </a:lnTo>
                <a:cubicBezTo>
                  <a:pt x="208007" y="648118"/>
                  <a:pt x="201543" y="645201"/>
                  <a:pt x="196869" y="640528"/>
                </a:cubicBezTo>
                <a:cubicBezTo>
                  <a:pt x="192195" y="635854"/>
                  <a:pt x="189278" y="629390"/>
                  <a:pt x="189278" y="622263"/>
                </a:cubicBezTo>
                <a:lnTo>
                  <a:pt x="189278" y="593523"/>
                </a:lnTo>
                <a:cubicBezTo>
                  <a:pt x="176549" y="591600"/>
                  <a:pt x="164649" y="586363"/>
                  <a:pt x="155765" y="578308"/>
                </a:cubicBezTo>
                <a:cubicBezTo>
                  <a:pt x="145688" y="569093"/>
                  <a:pt x="140251" y="557126"/>
                  <a:pt x="140251" y="543469"/>
                </a:cubicBezTo>
                <a:cubicBezTo>
                  <a:pt x="140251" y="540983"/>
                  <a:pt x="140450" y="538364"/>
                  <a:pt x="140848" y="535613"/>
                </a:cubicBezTo>
                <a:cubicBezTo>
                  <a:pt x="143036" y="520961"/>
                  <a:pt x="145157" y="506276"/>
                  <a:pt x="147345" y="491558"/>
                </a:cubicBezTo>
                <a:cubicBezTo>
                  <a:pt x="147445" y="490962"/>
                  <a:pt x="147511" y="490365"/>
                  <a:pt x="147643" y="489768"/>
                </a:cubicBezTo>
                <a:lnTo>
                  <a:pt x="112440" y="489768"/>
                </a:lnTo>
                <a:lnTo>
                  <a:pt x="112440" y="511315"/>
                </a:lnTo>
                <a:cubicBezTo>
                  <a:pt x="112440" y="517779"/>
                  <a:pt x="109788" y="523646"/>
                  <a:pt x="105545" y="527889"/>
                </a:cubicBezTo>
                <a:cubicBezTo>
                  <a:pt x="101302" y="532132"/>
                  <a:pt x="95401" y="534784"/>
                  <a:pt x="88904" y="534784"/>
                </a:cubicBezTo>
                <a:lnTo>
                  <a:pt x="64606" y="534784"/>
                </a:lnTo>
                <a:cubicBezTo>
                  <a:pt x="58143" y="534784"/>
                  <a:pt x="52275" y="532132"/>
                  <a:pt x="47999" y="527889"/>
                </a:cubicBezTo>
                <a:cubicBezTo>
                  <a:pt x="43756" y="523646"/>
                  <a:pt x="41104" y="517779"/>
                  <a:pt x="41104" y="511315"/>
                </a:cubicBezTo>
                <a:lnTo>
                  <a:pt x="41104" y="488741"/>
                </a:lnTo>
                <a:cubicBezTo>
                  <a:pt x="30695" y="486885"/>
                  <a:pt x="20950" y="482476"/>
                  <a:pt x="13624" y="475813"/>
                </a:cubicBezTo>
                <a:cubicBezTo>
                  <a:pt x="5271" y="468222"/>
                  <a:pt x="0" y="457913"/>
                  <a:pt x="0" y="445283"/>
                </a:cubicBezTo>
                <a:cubicBezTo>
                  <a:pt x="0" y="443095"/>
                  <a:pt x="166" y="440841"/>
                  <a:pt x="497" y="438421"/>
                </a:cubicBezTo>
                <a:cubicBezTo>
                  <a:pt x="2354" y="426123"/>
                  <a:pt x="4144" y="413825"/>
                  <a:pt x="6000" y="401527"/>
                </a:cubicBezTo>
                <a:cubicBezTo>
                  <a:pt x="8188" y="386743"/>
                  <a:pt x="15547" y="371196"/>
                  <a:pt x="25491" y="360058"/>
                </a:cubicBezTo>
                <a:cubicBezTo>
                  <a:pt x="20751" y="358401"/>
                  <a:pt x="16442" y="355650"/>
                  <a:pt x="12928" y="352169"/>
                </a:cubicBezTo>
                <a:cubicBezTo>
                  <a:pt x="6928" y="346169"/>
                  <a:pt x="3183" y="337915"/>
                  <a:pt x="3183" y="328766"/>
                </a:cubicBezTo>
                <a:cubicBezTo>
                  <a:pt x="3183" y="319617"/>
                  <a:pt x="6895" y="311363"/>
                  <a:pt x="12928" y="305363"/>
                </a:cubicBezTo>
                <a:cubicBezTo>
                  <a:pt x="18928" y="299364"/>
                  <a:pt x="27182" y="295684"/>
                  <a:pt x="36265" y="295684"/>
                </a:cubicBezTo>
                <a:lnTo>
                  <a:pt x="62485" y="295684"/>
                </a:lnTo>
                <a:lnTo>
                  <a:pt x="64010" y="288259"/>
                </a:lnTo>
                <a:cubicBezTo>
                  <a:pt x="66330" y="277254"/>
                  <a:pt x="72463" y="267011"/>
                  <a:pt x="80418" y="259585"/>
                </a:cubicBezTo>
                <a:cubicBezTo>
                  <a:pt x="88672" y="251862"/>
                  <a:pt x="99114" y="246989"/>
                  <a:pt x="109655" y="246989"/>
                </a:cubicBezTo>
                <a:lnTo>
                  <a:pt x="182947" y="246989"/>
                </a:lnTo>
                <a:cubicBezTo>
                  <a:pt x="189212" y="246989"/>
                  <a:pt x="194283" y="252094"/>
                  <a:pt x="194283" y="258326"/>
                </a:cubicBezTo>
                <a:cubicBezTo>
                  <a:pt x="194283" y="264558"/>
                  <a:pt x="189178" y="269629"/>
                  <a:pt x="182947" y="269629"/>
                </a:cubicBezTo>
                <a:lnTo>
                  <a:pt x="109655" y="269629"/>
                </a:lnTo>
                <a:cubicBezTo>
                  <a:pt x="105014" y="269629"/>
                  <a:pt x="100109" y="272149"/>
                  <a:pt x="95865" y="276093"/>
                </a:cubicBezTo>
                <a:cubicBezTo>
                  <a:pt x="91125" y="280502"/>
                  <a:pt x="87512" y="286502"/>
                  <a:pt x="86186" y="292833"/>
                </a:cubicBezTo>
                <a:lnTo>
                  <a:pt x="76407" y="339109"/>
                </a:lnTo>
                <a:lnTo>
                  <a:pt x="223222" y="339109"/>
                </a:lnTo>
                <a:cubicBezTo>
                  <a:pt x="226537" y="333275"/>
                  <a:pt x="230714" y="327971"/>
                  <a:pt x="235487" y="323562"/>
                </a:cubicBezTo>
                <a:cubicBezTo>
                  <a:pt x="244967" y="314745"/>
                  <a:pt x="256835" y="309176"/>
                  <a:pt x="268867" y="309176"/>
                </a:cubicBezTo>
                <a:lnTo>
                  <a:pt x="334568" y="309176"/>
                </a:lnTo>
                <a:lnTo>
                  <a:pt x="331120" y="292867"/>
                </a:lnTo>
                <a:cubicBezTo>
                  <a:pt x="329794" y="286535"/>
                  <a:pt x="326214" y="280535"/>
                  <a:pt x="321441" y="276160"/>
                </a:cubicBezTo>
                <a:cubicBezTo>
                  <a:pt x="317198" y="272182"/>
                  <a:pt x="312225" y="269663"/>
                  <a:pt x="307651" y="269663"/>
                </a:cubicBezTo>
                <a:lnTo>
                  <a:pt x="234360" y="269663"/>
                </a:lnTo>
                <a:cubicBezTo>
                  <a:pt x="228095" y="269663"/>
                  <a:pt x="222990" y="264624"/>
                  <a:pt x="222990" y="258359"/>
                </a:cubicBezTo>
                <a:cubicBezTo>
                  <a:pt x="222990" y="252094"/>
                  <a:pt x="228095" y="247022"/>
                  <a:pt x="234360" y="247022"/>
                </a:cubicBezTo>
                <a:lnTo>
                  <a:pt x="307651" y="247022"/>
                </a:lnTo>
                <a:cubicBezTo>
                  <a:pt x="318192" y="247022"/>
                  <a:pt x="328601" y="251895"/>
                  <a:pt x="336888" y="259619"/>
                </a:cubicBezTo>
                <a:cubicBezTo>
                  <a:pt x="344843" y="267044"/>
                  <a:pt x="350976" y="277287"/>
                  <a:pt x="353296" y="288292"/>
                </a:cubicBezTo>
                <a:lnTo>
                  <a:pt x="357705" y="309242"/>
                </a:lnTo>
                <a:lnTo>
                  <a:pt x="416179" y="309242"/>
                </a:lnTo>
                <a:lnTo>
                  <a:pt x="420554" y="288292"/>
                </a:lnTo>
                <a:cubicBezTo>
                  <a:pt x="422875" y="277287"/>
                  <a:pt x="429041" y="267044"/>
                  <a:pt x="436963" y="259619"/>
                </a:cubicBezTo>
                <a:cubicBezTo>
                  <a:pt x="445217" y="251895"/>
                  <a:pt x="455658" y="247022"/>
                  <a:pt x="466233" y="247022"/>
                </a:cubicBezTo>
                <a:lnTo>
                  <a:pt x="539524" y="247022"/>
                </a:lnTo>
                <a:cubicBezTo>
                  <a:pt x="545790" y="247022"/>
                  <a:pt x="550828" y="252127"/>
                  <a:pt x="550828" y="258359"/>
                </a:cubicBezTo>
                <a:cubicBezTo>
                  <a:pt x="550828" y="264591"/>
                  <a:pt x="545790" y="269663"/>
                  <a:pt x="539524" y="269663"/>
                </a:cubicBezTo>
                <a:lnTo>
                  <a:pt x="466233" y="269663"/>
                </a:lnTo>
                <a:cubicBezTo>
                  <a:pt x="461625" y="269663"/>
                  <a:pt x="456620" y="272182"/>
                  <a:pt x="452377" y="276160"/>
                </a:cubicBezTo>
                <a:cubicBezTo>
                  <a:pt x="447670" y="280535"/>
                  <a:pt x="444024" y="286535"/>
                  <a:pt x="442698" y="292867"/>
                </a:cubicBezTo>
                <a:lnTo>
                  <a:pt x="439283" y="309176"/>
                </a:lnTo>
                <a:lnTo>
                  <a:pt x="505017" y="309176"/>
                </a:lnTo>
                <a:cubicBezTo>
                  <a:pt x="517016" y="309176"/>
                  <a:pt x="528917" y="314745"/>
                  <a:pt x="538398" y="323562"/>
                </a:cubicBezTo>
                <a:cubicBezTo>
                  <a:pt x="543138" y="327971"/>
                  <a:pt x="547314" y="333308"/>
                  <a:pt x="550596" y="339109"/>
                </a:cubicBezTo>
                <a:lnTo>
                  <a:pt x="697411" y="339109"/>
                </a:lnTo>
                <a:lnTo>
                  <a:pt x="687698" y="292833"/>
                </a:lnTo>
                <a:cubicBezTo>
                  <a:pt x="686372" y="286502"/>
                  <a:pt x="682725" y="280502"/>
                  <a:pt x="678019" y="276093"/>
                </a:cubicBezTo>
                <a:cubicBezTo>
                  <a:pt x="673775" y="272149"/>
                  <a:pt x="668803" y="269629"/>
                  <a:pt x="664196" y="269629"/>
                </a:cubicBezTo>
                <a:lnTo>
                  <a:pt x="590904" y="269629"/>
                </a:lnTo>
                <a:cubicBezTo>
                  <a:pt x="584640" y="269629"/>
                  <a:pt x="579601" y="264591"/>
                  <a:pt x="579601" y="258326"/>
                </a:cubicBezTo>
                <a:cubicBezTo>
                  <a:pt x="579601" y="252061"/>
                  <a:pt x="584640" y="246989"/>
                  <a:pt x="590904" y="246989"/>
                </a:cubicBezTo>
                <a:lnTo>
                  <a:pt x="664196" y="246989"/>
                </a:lnTo>
                <a:cubicBezTo>
                  <a:pt x="674770" y="246989"/>
                  <a:pt x="685178" y="251862"/>
                  <a:pt x="693432" y="259585"/>
                </a:cubicBezTo>
                <a:cubicBezTo>
                  <a:pt x="701388" y="267011"/>
                  <a:pt x="707587" y="277254"/>
                  <a:pt x="709875" y="288259"/>
                </a:cubicBezTo>
                <a:lnTo>
                  <a:pt x="711432" y="295684"/>
                </a:lnTo>
                <a:lnTo>
                  <a:pt x="737619" y="295684"/>
                </a:lnTo>
                <a:cubicBezTo>
                  <a:pt x="746735" y="295684"/>
                  <a:pt x="755022" y="299364"/>
                  <a:pt x="761022" y="305363"/>
                </a:cubicBezTo>
                <a:cubicBezTo>
                  <a:pt x="766989" y="311363"/>
                  <a:pt x="770701" y="319617"/>
                  <a:pt x="770701" y="328766"/>
                </a:cubicBezTo>
                <a:cubicBezTo>
                  <a:pt x="770701" y="337915"/>
                  <a:pt x="766956" y="346169"/>
                  <a:pt x="761022" y="352169"/>
                </a:cubicBezTo>
                <a:cubicBezTo>
                  <a:pt x="757508" y="355650"/>
                  <a:pt x="753232" y="358368"/>
                  <a:pt x="748426" y="360058"/>
                </a:cubicBezTo>
                <a:cubicBezTo>
                  <a:pt x="758304" y="371097"/>
                  <a:pt x="765762" y="386677"/>
                  <a:pt x="767951" y="401527"/>
                </a:cubicBezTo>
                <a:cubicBezTo>
                  <a:pt x="769740" y="413825"/>
                  <a:pt x="771597" y="426123"/>
                  <a:pt x="773387" y="438421"/>
                </a:cubicBezTo>
                <a:cubicBezTo>
                  <a:pt x="773719" y="440808"/>
                  <a:pt x="773884" y="443095"/>
                  <a:pt x="773884" y="445283"/>
                </a:cubicBezTo>
                <a:cubicBezTo>
                  <a:pt x="773884" y="457913"/>
                  <a:pt x="768647" y="468255"/>
                  <a:pt x="760293" y="475813"/>
                </a:cubicBezTo>
                <a:cubicBezTo>
                  <a:pt x="752968" y="482509"/>
                  <a:pt x="743254" y="486918"/>
                  <a:pt x="732780" y="488741"/>
                </a:cubicBezTo>
                <a:lnTo>
                  <a:pt x="732780" y="511315"/>
                </a:lnTo>
                <a:cubicBezTo>
                  <a:pt x="732780" y="517779"/>
                  <a:pt x="730128" y="523646"/>
                  <a:pt x="725885" y="527889"/>
                </a:cubicBezTo>
                <a:cubicBezTo>
                  <a:pt x="721642" y="532132"/>
                  <a:pt x="715774" y="534784"/>
                  <a:pt x="709311" y="534784"/>
                </a:cubicBezTo>
                <a:lnTo>
                  <a:pt x="684980" y="534784"/>
                </a:lnTo>
                <a:cubicBezTo>
                  <a:pt x="678515" y="534784"/>
                  <a:pt x="672649" y="532132"/>
                  <a:pt x="668406" y="527889"/>
                </a:cubicBezTo>
                <a:cubicBezTo>
                  <a:pt x="664130" y="523646"/>
                  <a:pt x="661511" y="517779"/>
                  <a:pt x="661511" y="511315"/>
                </a:cubicBezTo>
                <a:lnTo>
                  <a:pt x="661511" y="489768"/>
                </a:lnTo>
                <a:lnTo>
                  <a:pt x="626307" y="489768"/>
                </a:lnTo>
                <a:cubicBezTo>
                  <a:pt x="628926" y="504818"/>
                  <a:pt x="630848" y="520431"/>
                  <a:pt x="633069" y="535613"/>
                </a:cubicBezTo>
                <a:cubicBezTo>
                  <a:pt x="633500" y="538364"/>
                  <a:pt x="633666" y="540983"/>
                  <a:pt x="633666" y="543469"/>
                </a:cubicBezTo>
                <a:cubicBezTo>
                  <a:pt x="633666" y="557855"/>
                  <a:pt x="627666" y="569656"/>
                  <a:pt x="618152" y="578308"/>
                </a:cubicBezTo>
                <a:cubicBezTo>
                  <a:pt x="609302" y="586363"/>
                  <a:pt x="597368" y="591600"/>
                  <a:pt x="584640" y="593523"/>
                </a:cubicBezTo>
                <a:lnTo>
                  <a:pt x="584640" y="593523"/>
                </a:lnTo>
                <a:close/>
                <a:moveTo>
                  <a:pt x="562065" y="622263"/>
                </a:moveTo>
                <a:lnTo>
                  <a:pt x="562065" y="594385"/>
                </a:lnTo>
                <a:lnTo>
                  <a:pt x="526729" y="594385"/>
                </a:lnTo>
                <a:lnTo>
                  <a:pt x="526729" y="622263"/>
                </a:lnTo>
                <a:cubicBezTo>
                  <a:pt x="526729" y="623986"/>
                  <a:pt x="528188" y="625445"/>
                  <a:pt x="529912" y="625445"/>
                </a:cubicBezTo>
                <a:lnTo>
                  <a:pt x="558916" y="625445"/>
                </a:lnTo>
                <a:cubicBezTo>
                  <a:pt x="560640" y="625445"/>
                  <a:pt x="562099" y="623986"/>
                  <a:pt x="562099" y="622263"/>
                </a:cubicBezTo>
                <a:lnTo>
                  <a:pt x="562099" y="622263"/>
                </a:lnTo>
                <a:close/>
                <a:moveTo>
                  <a:pt x="684251" y="489801"/>
                </a:moveTo>
                <a:lnTo>
                  <a:pt x="684251" y="511348"/>
                </a:lnTo>
                <a:cubicBezTo>
                  <a:pt x="684251" y="511779"/>
                  <a:pt x="684648" y="512177"/>
                  <a:pt x="685080" y="512177"/>
                </a:cubicBezTo>
                <a:lnTo>
                  <a:pt x="709410" y="512177"/>
                </a:lnTo>
                <a:cubicBezTo>
                  <a:pt x="709841" y="512177"/>
                  <a:pt x="710239" y="511779"/>
                  <a:pt x="710239" y="511348"/>
                </a:cubicBezTo>
                <a:lnTo>
                  <a:pt x="710239" y="489801"/>
                </a:lnTo>
                <a:lnTo>
                  <a:pt x="684283" y="489801"/>
                </a:lnTo>
                <a:close/>
                <a:moveTo>
                  <a:pt x="721543" y="467095"/>
                </a:moveTo>
                <a:cubicBezTo>
                  <a:pt x="729697" y="467227"/>
                  <a:pt x="739111" y="464609"/>
                  <a:pt x="745144" y="459073"/>
                </a:cubicBezTo>
                <a:cubicBezTo>
                  <a:pt x="749785" y="454863"/>
                  <a:pt x="751741" y="449460"/>
                  <a:pt x="751244" y="443294"/>
                </a:cubicBezTo>
                <a:lnTo>
                  <a:pt x="719057" y="448996"/>
                </a:lnTo>
                <a:cubicBezTo>
                  <a:pt x="710703" y="450786"/>
                  <a:pt x="701289" y="448499"/>
                  <a:pt x="694294" y="443659"/>
                </a:cubicBezTo>
                <a:cubicBezTo>
                  <a:pt x="687598" y="438952"/>
                  <a:pt x="682626" y="431792"/>
                  <a:pt x="680968" y="423273"/>
                </a:cubicBezTo>
                <a:cubicBezTo>
                  <a:pt x="679046" y="414952"/>
                  <a:pt x="681433" y="405240"/>
                  <a:pt x="686272" y="398345"/>
                </a:cubicBezTo>
                <a:cubicBezTo>
                  <a:pt x="691079" y="391483"/>
                  <a:pt x="698471" y="386445"/>
                  <a:pt x="707256" y="384887"/>
                </a:cubicBezTo>
                <a:lnTo>
                  <a:pt x="735432" y="379914"/>
                </a:lnTo>
                <a:cubicBezTo>
                  <a:pt x="734437" y="378522"/>
                  <a:pt x="733409" y="377229"/>
                  <a:pt x="732316" y="375870"/>
                </a:cubicBezTo>
                <a:cubicBezTo>
                  <a:pt x="726913" y="369605"/>
                  <a:pt x="719686" y="364335"/>
                  <a:pt x="710206" y="361848"/>
                </a:cubicBezTo>
                <a:lnTo>
                  <a:pt x="558485" y="361848"/>
                </a:lnTo>
                <a:lnTo>
                  <a:pt x="561403" y="375638"/>
                </a:lnTo>
                <a:lnTo>
                  <a:pt x="587589" y="375638"/>
                </a:lnTo>
                <a:cubicBezTo>
                  <a:pt x="596672" y="375638"/>
                  <a:pt x="604992" y="379318"/>
                  <a:pt x="610926" y="385318"/>
                </a:cubicBezTo>
                <a:cubicBezTo>
                  <a:pt x="616926" y="391317"/>
                  <a:pt x="620638" y="399571"/>
                  <a:pt x="620638" y="408720"/>
                </a:cubicBezTo>
                <a:cubicBezTo>
                  <a:pt x="620638" y="417869"/>
                  <a:pt x="616926" y="426123"/>
                  <a:pt x="610926" y="432090"/>
                </a:cubicBezTo>
                <a:cubicBezTo>
                  <a:pt x="607877" y="435173"/>
                  <a:pt x="604197" y="437659"/>
                  <a:pt x="600120" y="439316"/>
                </a:cubicBezTo>
                <a:cubicBezTo>
                  <a:pt x="608639" y="447703"/>
                  <a:pt x="614904" y="457581"/>
                  <a:pt x="619180" y="467095"/>
                </a:cubicBezTo>
                <a:lnTo>
                  <a:pt x="721510" y="467095"/>
                </a:lnTo>
                <a:close/>
                <a:moveTo>
                  <a:pt x="154903" y="467095"/>
                </a:moveTo>
                <a:cubicBezTo>
                  <a:pt x="159478" y="457018"/>
                  <a:pt x="166173" y="446576"/>
                  <a:pt x="175521" y="437924"/>
                </a:cubicBezTo>
                <a:cubicBezTo>
                  <a:pt x="170980" y="436200"/>
                  <a:pt x="166903" y="433582"/>
                  <a:pt x="163555" y="430267"/>
                </a:cubicBezTo>
                <a:cubicBezTo>
                  <a:pt x="157555" y="424267"/>
                  <a:pt x="153875" y="415980"/>
                  <a:pt x="153875" y="406864"/>
                </a:cubicBezTo>
                <a:cubicBezTo>
                  <a:pt x="153875" y="397748"/>
                  <a:pt x="157555" y="389461"/>
                  <a:pt x="163555" y="383461"/>
                </a:cubicBezTo>
                <a:cubicBezTo>
                  <a:pt x="169554" y="377461"/>
                  <a:pt x="177808" y="373782"/>
                  <a:pt x="186957" y="373782"/>
                </a:cubicBezTo>
                <a:lnTo>
                  <a:pt x="213145" y="373782"/>
                </a:lnTo>
                <a:lnTo>
                  <a:pt x="215631" y="361882"/>
                </a:lnTo>
                <a:lnTo>
                  <a:pt x="63977" y="361882"/>
                </a:lnTo>
                <a:cubicBezTo>
                  <a:pt x="54463" y="364368"/>
                  <a:pt x="47237" y="369638"/>
                  <a:pt x="41867" y="375903"/>
                </a:cubicBezTo>
                <a:cubicBezTo>
                  <a:pt x="40706" y="377229"/>
                  <a:pt x="39679" y="378555"/>
                  <a:pt x="38684" y="379948"/>
                </a:cubicBezTo>
                <a:lnTo>
                  <a:pt x="66861" y="384920"/>
                </a:lnTo>
                <a:cubicBezTo>
                  <a:pt x="75678" y="386478"/>
                  <a:pt x="83037" y="391516"/>
                  <a:pt x="87843" y="398378"/>
                </a:cubicBezTo>
                <a:cubicBezTo>
                  <a:pt x="92683" y="405273"/>
                  <a:pt x="95136" y="415019"/>
                  <a:pt x="93147" y="423306"/>
                </a:cubicBezTo>
                <a:cubicBezTo>
                  <a:pt x="91490" y="431825"/>
                  <a:pt x="86518" y="438985"/>
                  <a:pt x="79822" y="443692"/>
                </a:cubicBezTo>
                <a:cubicBezTo>
                  <a:pt x="72893" y="448532"/>
                  <a:pt x="63413" y="450852"/>
                  <a:pt x="55060" y="449029"/>
                </a:cubicBezTo>
                <a:lnTo>
                  <a:pt x="22873" y="443327"/>
                </a:lnTo>
                <a:cubicBezTo>
                  <a:pt x="22839" y="444024"/>
                  <a:pt x="22773" y="444653"/>
                  <a:pt x="22773" y="445316"/>
                </a:cubicBezTo>
                <a:cubicBezTo>
                  <a:pt x="22773" y="451018"/>
                  <a:pt x="25160" y="455692"/>
                  <a:pt x="28939" y="459106"/>
                </a:cubicBezTo>
                <a:cubicBezTo>
                  <a:pt x="33314" y="463084"/>
                  <a:pt x="39480" y="465703"/>
                  <a:pt x="46242" y="466697"/>
                </a:cubicBezTo>
                <a:cubicBezTo>
                  <a:pt x="69280" y="470111"/>
                  <a:pt x="129445" y="467128"/>
                  <a:pt x="154870" y="467128"/>
                </a:cubicBezTo>
                <a:lnTo>
                  <a:pt x="154870" y="467128"/>
                </a:lnTo>
                <a:close/>
                <a:moveTo>
                  <a:pt x="89866" y="511348"/>
                </a:moveTo>
                <a:lnTo>
                  <a:pt x="89866" y="489801"/>
                </a:lnTo>
                <a:lnTo>
                  <a:pt x="63943" y="489801"/>
                </a:lnTo>
                <a:lnTo>
                  <a:pt x="63943" y="511348"/>
                </a:lnTo>
                <a:cubicBezTo>
                  <a:pt x="63943" y="511779"/>
                  <a:pt x="64341" y="512177"/>
                  <a:pt x="64739" y="512177"/>
                </a:cubicBezTo>
                <a:lnTo>
                  <a:pt x="89037" y="512177"/>
                </a:lnTo>
                <a:cubicBezTo>
                  <a:pt x="89468" y="512177"/>
                  <a:pt x="89866" y="511779"/>
                  <a:pt x="89866" y="511348"/>
                </a:cubicBezTo>
                <a:lnTo>
                  <a:pt x="89866" y="511348"/>
                </a:lnTo>
                <a:close/>
                <a:moveTo>
                  <a:pt x="247387" y="622263"/>
                </a:moveTo>
                <a:lnTo>
                  <a:pt x="247387" y="594385"/>
                </a:lnTo>
                <a:lnTo>
                  <a:pt x="212084" y="594385"/>
                </a:lnTo>
                <a:lnTo>
                  <a:pt x="212084" y="622263"/>
                </a:lnTo>
                <a:cubicBezTo>
                  <a:pt x="212084" y="623986"/>
                  <a:pt x="213476" y="625445"/>
                  <a:pt x="215200" y="625445"/>
                </a:cubicBezTo>
                <a:lnTo>
                  <a:pt x="244205" y="625445"/>
                </a:lnTo>
                <a:cubicBezTo>
                  <a:pt x="245929" y="625445"/>
                  <a:pt x="247387" y="623986"/>
                  <a:pt x="247387" y="622263"/>
                </a:cubicBezTo>
                <a:lnTo>
                  <a:pt x="247387" y="622263"/>
                </a:lnTo>
                <a:close/>
                <a:moveTo>
                  <a:pt x="570552" y="419129"/>
                </a:moveTo>
                <a:lnTo>
                  <a:pt x="587589" y="419129"/>
                </a:lnTo>
                <a:cubicBezTo>
                  <a:pt x="590407" y="419129"/>
                  <a:pt x="593026" y="417936"/>
                  <a:pt x="594915" y="416046"/>
                </a:cubicBezTo>
                <a:cubicBezTo>
                  <a:pt x="596805" y="414157"/>
                  <a:pt x="597999" y="411538"/>
                  <a:pt x="597999" y="408720"/>
                </a:cubicBezTo>
                <a:cubicBezTo>
                  <a:pt x="597999" y="405903"/>
                  <a:pt x="596805" y="403251"/>
                  <a:pt x="594915" y="401361"/>
                </a:cubicBezTo>
                <a:cubicBezTo>
                  <a:pt x="593026" y="399472"/>
                  <a:pt x="590407" y="398312"/>
                  <a:pt x="587589" y="398312"/>
                </a:cubicBezTo>
                <a:lnTo>
                  <a:pt x="566176" y="398312"/>
                </a:lnTo>
                <a:lnTo>
                  <a:pt x="570552" y="419129"/>
                </a:lnTo>
                <a:close/>
                <a:moveTo>
                  <a:pt x="737686" y="318358"/>
                </a:moveTo>
                <a:lnTo>
                  <a:pt x="716272" y="318358"/>
                </a:lnTo>
                <a:lnTo>
                  <a:pt x="720681" y="339175"/>
                </a:lnTo>
                <a:lnTo>
                  <a:pt x="737686" y="339175"/>
                </a:lnTo>
                <a:cubicBezTo>
                  <a:pt x="740570" y="339175"/>
                  <a:pt x="743122" y="338015"/>
                  <a:pt x="745011" y="336092"/>
                </a:cubicBezTo>
                <a:cubicBezTo>
                  <a:pt x="746934" y="334203"/>
                  <a:pt x="748094" y="331650"/>
                  <a:pt x="748094" y="328766"/>
                </a:cubicBezTo>
                <a:cubicBezTo>
                  <a:pt x="748094" y="325882"/>
                  <a:pt x="746934" y="323330"/>
                  <a:pt x="745011" y="321407"/>
                </a:cubicBezTo>
                <a:cubicBezTo>
                  <a:pt x="743122" y="319518"/>
                  <a:pt x="740570" y="318358"/>
                  <a:pt x="737686" y="318358"/>
                </a:cubicBezTo>
                <a:lnTo>
                  <a:pt x="737686" y="318358"/>
                </a:lnTo>
                <a:close/>
                <a:moveTo>
                  <a:pt x="57844" y="318358"/>
                </a:moveTo>
                <a:lnTo>
                  <a:pt x="36430" y="318358"/>
                </a:lnTo>
                <a:cubicBezTo>
                  <a:pt x="33613" y="318358"/>
                  <a:pt x="30994" y="319518"/>
                  <a:pt x="29104" y="321407"/>
                </a:cubicBezTo>
                <a:cubicBezTo>
                  <a:pt x="27215" y="323330"/>
                  <a:pt x="26022" y="325916"/>
                  <a:pt x="26022" y="328766"/>
                </a:cubicBezTo>
                <a:cubicBezTo>
                  <a:pt x="26022" y="331617"/>
                  <a:pt x="27215" y="334203"/>
                  <a:pt x="29104" y="336092"/>
                </a:cubicBezTo>
                <a:cubicBezTo>
                  <a:pt x="30994" y="338015"/>
                  <a:pt x="33613" y="339175"/>
                  <a:pt x="36430" y="339175"/>
                </a:cubicBezTo>
                <a:lnTo>
                  <a:pt x="53468" y="339175"/>
                </a:lnTo>
                <a:lnTo>
                  <a:pt x="57844" y="318358"/>
                </a:lnTo>
                <a:close/>
                <a:moveTo>
                  <a:pt x="208372" y="396422"/>
                </a:moveTo>
                <a:lnTo>
                  <a:pt x="186957" y="396422"/>
                </a:lnTo>
                <a:cubicBezTo>
                  <a:pt x="184073" y="396422"/>
                  <a:pt x="181521" y="397583"/>
                  <a:pt x="179598" y="399472"/>
                </a:cubicBezTo>
                <a:cubicBezTo>
                  <a:pt x="177709" y="401395"/>
                  <a:pt x="176549" y="403980"/>
                  <a:pt x="176549" y="406831"/>
                </a:cubicBezTo>
                <a:cubicBezTo>
                  <a:pt x="176549" y="409682"/>
                  <a:pt x="177709" y="412267"/>
                  <a:pt x="179598" y="414157"/>
                </a:cubicBezTo>
                <a:cubicBezTo>
                  <a:pt x="181521" y="416079"/>
                  <a:pt x="184107" y="417240"/>
                  <a:pt x="186957" y="417240"/>
                </a:cubicBezTo>
                <a:lnTo>
                  <a:pt x="203963" y="417240"/>
                </a:lnTo>
                <a:lnTo>
                  <a:pt x="208372" y="396422"/>
                </a:lnTo>
                <a:close/>
                <a:moveTo>
                  <a:pt x="310999" y="536773"/>
                </a:moveTo>
                <a:cubicBezTo>
                  <a:pt x="310999" y="530508"/>
                  <a:pt x="316038" y="525436"/>
                  <a:pt x="322303" y="525436"/>
                </a:cubicBezTo>
                <a:cubicBezTo>
                  <a:pt x="328567" y="525436"/>
                  <a:pt x="333639" y="530541"/>
                  <a:pt x="333639" y="536773"/>
                </a:cubicBezTo>
                <a:lnTo>
                  <a:pt x="333639" y="571711"/>
                </a:lnTo>
                <a:lnTo>
                  <a:pt x="354158" y="571711"/>
                </a:lnTo>
                <a:lnTo>
                  <a:pt x="354158" y="536773"/>
                </a:lnTo>
                <a:cubicBezTo>
                  <a:pt x="354158" y="530508"/>
                  <a:pt x="359197" y="525436"/>
                  <a:pt x="365462" y="525436"/>
                </a:cubicBezTo>
                <a:cubicBezTo>
                  <a:pt x="371727" y="525436"/>
                  <a:pt x="376799" y="530541"/>
                  <a:pt x="376799" y="536773"/>
                </a:cubicBezTo>
                <a:lnTo>
                  <a:pt x="376799" y="571711"/>
                </a:lnTo>
                <a:lnTo>
                  <a:pt x="397318" y="571711"/>
                </a:lnTo>
                <a:lnTo>
                  <a:pt x="397318" y="536773"/>
                </a:lnTo>
                <a:cubicBezTo>
                  <a:pt x="397318" y="530508"/>
                  <a:pt x="402356" y="525436"/>
                  <a:pt x="408621" y="525436"/>
                </a:cubicBezTo>
                <a:cubicBezTo>
                  <a:pt x="414886" y="525436"/>
                  <a:pt x="419958" y="530541"/>
                  <a:pt x="419958" y="536773"/>
                </a:cubicBezTo>
                <a:lnTo>
                  <a:pt x="419958" y="571711"/>
                </a:lnTo>
                <a:lnTo>
                  <a:pt x="440477" y="571711"/>
                </a:lnTo>
                <a:lnTo>
                  <a:pt x="440477" y="536773"/>
                </a:lnTo>
                <a:cubicBezTo>
                  <a:pt x="440477" y="530508"/>
                  <a:pt x="445516" y="525436"/>
                  <a:pt x="451780" y="525436"/>
                </a:cubicBezTo>
                <a:cubicBezTo>
                  <a:pt x="458045" y="525436"/>
                  <a:pt x="463117" y="530541"/>
                  <a:pt x="463117" y="536773"/>
                </a:cubicBezTo>
                <a:lnTo>
                  <a:pt x="463117" y="571711"/>
                </a:lnTo>
                <a:lnTo>
                  <a:pt x="484399" y="571711"/>
                </a:lnTo>
                <a:lnTo>
                  <a:pt x="484399" y="527922"/>
                </a:lnTo>
                <a:cubicBezTo>
                  <a:pt x="484399" y="521061"/>
                  <a:pt x="481614" y="514862"/>
                  <a:pt x="477073" y="510320"/>
                </a:cubicBezTo>
                <a:cubicBezTo>
                  <a:pt x="472565" y="505812"/>
                  <a:pt x="466332" y="502995"/>
                  <a:pt x="459504" y="502995"/>
                </a:cubicBezTo>
                <a:lnTo>
                  <a:pt x="412632" y="502995"/>
                </a:lnTo>
                <a:cubicBezTo>
                  <a:pt x="406367" y="502995"/>
                  <a:pt x="401329" y="497956"/>
                  <a:pt x="401329" y="491658"/>
                </a:cubicBezTo>
                <a:cubicBezTo>
                  <a:pt x="401329" y="485360"/>
                  <a:pt x="406367" y="480354"/>
                  <a:pt x="412632" y="480354"/>
                </a:cubicBezTo>
                <a:lnTo>
                  <a:pt x="459504" y="480354"/>
                </a:lnTo>
                <a:cubicBezTo>
                  <a:pt x="472565" y="480354"/>
                  <a:pt x="484498" y="485691"/>
                  <a:pt x="493083" y="494310"/>
                </a:cubicBezTo>
                <a:cubicBezTo>
                  <a:pt x="501702" y="502928"/>
                  <a:pt x="507039" y="514829"/>
                  <a:pt x="507039" y="527955"/>
                </a:cubicBezTo>
                <a:lnTo>
                  <a:pt x="507039" y="571744"/>
                </a:lnTo>
                <a:lnTo>
                  <a:pt x="573269" y="571744"/>
                </a:lnTo>
                <a:cubicBezTo>
                  <a:pt x="575954" y="571744"/>
                  <a:pt x="578573" y="571546"/>
                  <a:pt x="581093" y="571181"/>
                </a:cubicBezTo>
                <a:cubicBezTo>
                  <a:pt x="589579" y="569888"/>
                  <a:pt x="597368" y="566640"/>
                  <a:pt x="602904" y="561568"/>
                </a:cubicBezTo>
                <a:cubicBezTo>
                  <a:pt x="607844" y="557060"/>
                  <a:pt x="610959" y="550960"/>
                  <a:pt x="610959" y="543502"/>
                </a:cubicBezTo>
                <a:cubicBezTo>
                  <a:pt x="610959" y="542010"/>
                  <a:pt x="610860" y="540452"/>
                  <a:pt x="610628" y="538961"/>
                </a:cubicBezTo>
                <a:lnTo>
                  <a:pt x="610628" y="538629"/>
                </a:lnTo>
                <a:cubicBezTo>
                  <a:pt x="610628" y="538629"/>
                  <a:pt x="569856" y="545822"/>
                  <a:pt x="569856" y="545822"/>
                </a:cubicBezTo>
                <a:cubicBezTo>
                  <a:pt x="569557" y="545922"/>
                  <a:pt x="569225" y="545955"/>
                  <a:pt x="568861" y="545988"/>
                </a:cubicBezTo>
                <a:cubicBezTo>
                  <a:pt x="559115" y="547579"/>
                  <a:pt x="549635" y="545093"/>
                  <a:pt x="542044" y="539789"/>
                </a:cubicBezTo>
                <a:cubicBezTo>
                  <a:pt x="534452" y="534486"/>
                  <a:pt x="528884" y="526364"/>
                  <a:pt x="526994" y="516751"/>
                </a:cubicBezTo>
                <a:cubicBezTo>
                  <a:pt x="526928" y="516353"/>
                  <a:pt x="526828" y="515989"/>
                  <a:pt x="526796" y="515591"/>
                </a:cubicBezTo>
                <a:cubicBezTo>
                  <a:pt x="525237" y="505845"/>
                  <a:pt x="527723" y="496365"/>
                  <a:pt x="532994" y="488774"/>
                </a:cubicBezTo>
                <a:cubicBezTo>
                  <a:pt x="538430" y="481050"/>
                  <a:pt x="546750" y="475349"/>
                  <a:pt x="556662" y="473592"/>
                </a:cubicBezTo>
                <a:lnTo>
                  <a:pt x="593556" y="467128"/>
                </a:lnTo>
                <a:cubicBezTo>
                  <a:pt x="590639" y="462487"/>
                  <a:pt x="587059" y="458045"/>
                  <a:pt x="582717" y="454101"/>
                </a:cubicBezTo>
                <a:cubicBezTo>
                  <a:pt x="573667" y="445880"/>
                  <a:pt x="561170" y="439946"/>
                  <a:pt x="544331" y="439946"/>
                </a:cubicBezTo>
                <a:lnTo>
                  <a:pt x="229653" y="439946"/>
                </a:lnTo>
                <a:cubicBezTo>
                  <a:pt x="212813" y="439946"/>
                  <a:pt x="200283" y="445847"/>
                  <a:pt x="191234" y="454101"/>
                </a:cubicBezTo>
                <a:cubicBezTo>
                  <a:pt x="186891" y="458045"/>
                  <a:pt x="183344" y="462487"/>
                  <a:pt x="180394" y="467128"/>
                </a:cubicBezTo>
                <a:lnTo>
                  <a:pt x="217288" y="473592"/>
                </a:lnTo>
                <a:cubicBezTo>
                  <a:pt x="227233" y="475349"/>
                  <a:pt x="235520" y="481050"/>
                  <a:pt x="240923" y="488774"/>
                </a:cubicBezTo>
                <a:cubicBezTo>
                  <a:pt x="246227" y="496365"/>
                  <a:pt x="248713" y="505879"/>
                  <a:pt x="247122" y="515591"/>
                </a:cubicBezTo>
                <a:cubicBezTo>
                  <a:pt x="247089" y="515989"/>
                  <a:pt x="247022" y="516353"/>
                  <a:pt x="246956" y="516751"/>
                </a:cubicBezTo>
                <a:cubicBezTo>
                  <a:pt x="245067" y="526397"/>
                  <a:pt x="239464" y="534486"/>
                  <a:pt x="231907" y="539789"/>
                </a:cubicBezTo>
                <a:cubicBezTo>
                  <a:pt x="224316" y="545093"/>
                  <a:pt x="214769" y="547579"/>
                  <a:pt x="205057" y="545988"/>
                </a:cubicBezTo>
                <a:cubicBezTo>
                  <a:pt x="204725" y="545955"/>
                  <a:pt x="204427" y="545889"/>
                  <a:pt x="204062" y="545822"/>
                </a:cubicBezTo>
                <a:lnTo>
                  <a:pt x="163322" y="538629"/>
                </a:lnTo>
                <a:lnTo>
                  <a:pt x="163322" y="538961"/>
                </a:lnTo>
                <a:cubicBezTo>
                  <a:pt x="163057" y="540452"/>
                  <a:pt x="162925" y="542010"/>
                  <a:pt x="162925" y="543502"/>
                </a:cubicBezTo>
                <a:lnTo>
                  <a:pt x="162892" y="543502"/>
                </a:lnTo>
                <a:cubicBezTo>
                  <a:pt x="162892" y="550960"/>
                  <a:pt x="166074" y="557027"/>
                  <a:pt x="171046" y="561568"/>
                </a:cubicBezTo>
                <a:cubicBezTo>
                  <a:pt x="176582" y="566640"/>
                  <a:pt x="184339" y="569888"/>
                  <a:pt x="192858" y="571181"/>
                </a:cubicBezTo>
                <a:cubicBezTo>
                  <a:pt x="195344" y="571512"/>
                  <a:pt x="197963" y="571744"/>
                  <a:pt x="200648" y="571744"/>
                </a:cubicBezTo>
                <a:lnTo>
                  <a:pt x="266878" y="571744"/>
                </a:lnTo>
                <a:lnTo>
                  <a:pt x="266878" y="527955"/>
                </a:lnTo>
                <a:cubicBezTo>
                  <a:pt x="266878" y="514829"/>
                  <a:pt x="272248" y="502928"/>
                  <a:pt x="280867" y="494310"/>
                </a:cubicBezTo>
                <a:cubicBezTo>
                  <a:pt x="289486" y="485691"/>
                  <a:pt x="301386" y="480354"/>
                  <a:pt x="314479" y="480354"/>
                </a:cubicBezTo>
                <a:lnTo>
                  <a:pt x="361318" y="480354"/>
                </a:lnTo>
                <a:cubicBezTo>
                  <a:pt x="367583" y="480354"/>
                  <a:pt x="372655" y="485393"/>
                  <a:pt x="372655" y="491658"/>
                </a:cubicBezTo>
                <a:cubicBezTo>
                  <a:pt x="372655" y="497923"/>
                  <a:pt x="367550" y="502995"/>
                  <a:pt x="361318" y="502995"/>
                </a:cubicBezTo>
                <a:lnTo>
                  <a:pt x="314479" y="502995"/>
                </a:lnTo>
                <a:cubicBezTo>
                  <a:pt x="307618" y="502995"/>
                  <a:pt x="301419" y="505812"/>
                  <a:pt x="296878" y="510320"/>
                </a:cubicBezTo>
                <a:cubicBezTo>
                  <a:pt x="292370" y="514862"/>
                  <a:pt x="289552" y="521061"/>
                  <a:pt x="289552" y="527922"/>
                </a:cubicBezTo>
                <a:lnTo>
                  <a:pt x="289552" y="571711"/>
                </a:lnTo>
                <a:lnTo>
                  <a:pt x="310899" y="571711"/>
                </a:lnTo>
                <a:lnTo>
                  <a:pt x="310899" y="536773"/>
                </a:lnTo>
                <a:close/>
                <a:moveTo>
                  <a:pt x="602971" y="488409"/>
                </a:moveTo>
                <a:lnTo>
                  <a:pt x="560740" y="495868"/>
                </a:lnTo>
                <a:cubicBezTo>
                  <a:pt x="556927" y="496564"/>
                  <a:pt x="553712" y="498685"/>
                  <a:pt x="551657" y="501635"/>
                </a:cubicBezTo>
                <a:cubicBezTo>
                  <a:pt x="549601" y="504553"/>
                  <a:pt x="548673" y="508331"/>
                  <a:pt x="549336" y="512144"/>
                </a:cubicBezTo>
                <a:cubicBezTo>
                  <a:pt x="550032" y="515989"/>
                  <a:pt x="552154" y="519171"/>
                  <a:pt x="555137" y="521226"/>
                </a:cubicBezTo>
                <a:cubicBezTo>
                  <a:pt x="558055" y="523281"/>
                  <a:pt x="561833" y="524210"/>
                  <a:pt x="565646" y="523547"/>
                </a:cubicBezTo>
                <a:lnTo>
                  <a:pt x="607445" y="516154"/>
                </a:lnTo>
                <a:lnTo>
                  <a:pt x="604330" y="494873"/>
                </a:lnTo>
                <a:cubicBezTo>
                  <a:pt x="604031" y="492917"/>
                  <a:pt x="603567" y="490730"/>
                  <a:pt x="603004" y="488409"/>
                </a:cubicBezTo>
                <a:lnTo>
                  <a:pt x="603004" y="488409"/>
                </a:lnTo>
                <a:close/>
                <a:moveTo>
                  <a:pt x="747995" y="420886"/>
                </a:moveTo>
                <a:lnTo>
                  <a:pt x="745641" y="404776"/>
                </a:lnTo>
                <a:cubicBezTo>
                  <a:pt x="745476" y="403649"/>
                  <a:pt x="745244" y="402455"/>
                  <a:pt x="744945" y="401229"/>
                </a:cubicBezTo>
                <a:lnTo>
                  <a:pt x="711233" y="407196"/>
                </a:lnTo>
                <a:cubicBezTo>
                  <a:pt x="708548" y="407660"/>
                  <a:pt x="706261" y="409151"/>
                  <a:pt x="704803" y="411273"/>
                </a:cubicBezTo>
                <a:cubicBezTo>
                  <a:pt x="703344" y="413328"/>
                  <a:pt x="702714" y="415980"/>
                  <a:pt x="703179" y="418731"/>
                </a:cubicBezTo>
                <a:cubicBezTo>
                  <a:pt x="703642" y="421416"/>
                  <a:pt x="705200" y="423703"/>
                  <a:pt x="707256" y="425162"/>
                </a:cubicBezTo>
                <a:cubicBezTo>
                  <a:pt x="709344" y="426621"/>
                  <a:pt x="711996" y="427250"/>
                  <a:pt x="714714" y="426786"/>
                </a:cubicBezTo>
                <a:lnTo>
                  <a:pt x="747995" y="420919"/>
                </a:lnTo>
                <a:close/>
                <a:moveTo>
                  <a:pt x="29204" y="401229"/>
                </a:moveTo>
                <a:cubicBezTo>
                  <a:pt x="28939" y="402489"/>
                  <a:pt x="28707" y="403682"/>
                  <a:pt x="28574" y="404776"/>
                </a:cubicBezTo>
                <a:lnTo>
                  <a:pt x="26187" y="420886"/>
                </a:lnTo>
                <a:lnTo>
                  <a:pt x="59469" y="426753"/>
                </a:lnTo>
                <a:cubicBezTo>
                  <a:pt x="62220" y="427217"/>
                  <a:pt x="64872" y="426587"/>
                  <a:pt x="66927" y="425129"/>
                </a:cubicBezTo>
                <a:cubicBezTo>
                  <a:pt x="69015" y="423670"/>
                  <a:pt x="70540" y="421383"/>
                  <a:pt x="71004" y="418698"/>
                </a:cubicBezTo>
                <a:cubicBezTo>
                  <a:pt x="71501" y="415947"/>
                  <a:pt x="70838" y="413295"/>
                  <a:pt x="69380" y="411240"/>
                </a:cubicBezTo>
                <a:cubicBezTo>
                  <a:pt x="67921" y="409151"/>
                  <a:pt x="65700" y="407626"/>
                  <a:pt x="62982" y="407162"/>
                </a:cubicBezTo>
                <a:lnTo>
                  <a:pt x="29204" y="401196"/>
                </a:lnTo>
                <a:close/>
                <a:moveTo>
                  <a:pt x="166737" y="516188"/>
                </a:moveTo>
                <a:lnTo>
                  <a:pt x="208537" y="523580"/>
                </a:lnTo>
                <a:cubicBezTo>
                  <a:pt x="212382" y="524276"/>
                  <a:pt x="216128" y="523315"/>
                  <a:pt x="219078" y="521259"/>
                </a:cubicBezTo>
                <a:cubicBezTo>
                  <a:pt x="221995" y="519204"/>
                  <a:pt x="224183" y="516022"/>
                  <a:pt x="224813" y="512177"/>
                </a:cubicBezTo>
                <a:cubicBezTo>
                  <a:pt x="225509" y="508365"/>
                  <a:pt x="224548" y="504586"/>
                  <a:pt x="222492" y="501669"/>
                </a:cubicBezTo>
                <a:cubicBezTo>
                  <a:pt x="220437" y="498718"/>
                  <a:pt x="217255" y="496564"/>
                  <a:pt x="213443" y="495901"/>
                </a:cubicBezTo>
                <a:lnTo>
                  <a:pt x="171212" y="488442"/>
                </a:lnTo>
                <a:cubicBezTo>
                  <a:pt x="170615" y="490763"/>
                  <a:pt x="170184" y="492951"/>
                  <a:pt x="169886" y="494906"/>
                </a:cubicBezTo>
                <a:lnTo>
                  <a:pt x="166737" y="5161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90951" y="3207200"/>
            <a:ext cx="628780" cy="523435"/>
          </a:xfrm>
          <a:custGeom>
            <a:avLst/>
            <a:gdLst/>
            <a:ahLst/>
            <a:cxnLst/>
            <a:rect l="l" t="t" r="r" b="b"/>
            <a:pathLst>
              <a:path w="773883" h="648217" extrusionOk="0">
                <a:moveTo>
                  <a:pt x="397881" y="282756"/>
                </a:moveTo>
                <a:lnTo>
                  <a:pt x="337716" y="348821"/>
                </a:lnTo>
                <a:lnTo>
                  <a:pt x="379450" y="348821"/>
                </a:lnTo>
                <a:cubicBezTo>
                  <a:pt x="385715" y="348821"/>
                  <a:pt x="390754" y="353926"/>
                  <a:pt x="390754" y="360191"/>
                </a:cubicBezTo>
                <a:cubicBezTo>
                  <a:pt x="390754" y="361815"/>
                  <a:pt x="390423" y="363340"/>
                  <a:pt x="389793" y="364732"/>
                </a:cubicBezTo>
                <a:lnTo>
                  <a:pt x="376036" y="400765"/>
                </a:lnTo>
                <a:lnTo>
                  <a:pt x="436134" y="334667"/>
                </a:lnTo>
                <a:lnTo>
                  <a:pt x="394467" y="334667"/>
                </a:lnTo>
                <a:cubicBezTo>
                  <a:pt x="388201" y="334667"/>
                  <a:pt x="383096" y="329595"/>
                  <a:pt x="383096" y="323363"/>
                </a:cubicBezTo>
                <a:cubicBezTo>
                  <a:pt x="383096" y="321739"/>
                  <a:pt x="383428" y="320181"/>
                  <a:pt x="384091" y="318789"/>
                </a:cubicBezTo>
                <a:lnTo>
                  <a:pt x="397848" y="282789"/>
                </a:lnTo>
                <a:close/>
                <a:moveTo>
                  <a:pt x="104649" y="625511"/>
                </a:moveTo>
                <a:lnTo>
                  <a:pt x="104649" y="593390"/>
                </a:lnTo>
                <a:cubicBezTo>
                  <a:pt x="104649" y="587125"/>
                  <a:pt x="109754" y="582054"/>
                  <a:pt x="115986" y="582054"/>
                </a:cubicBezTo>
                <a:cubicBezTo>
                  <a:pt x="122218" y="582054"/>
                  <a:pt x="127290" y="587158"/>
                  <a:pt x="127290" y="593390"/>
                </a:cubicBezTo>
                <a:lnTo>
                  <a:pt x="127290" y="625511"/>
                </a:lnTo>
                <a:lnTo>
                  <a:pt x="153908" y="625511"/>
                </a:lnTo>
                <a:lnTo>
                  <a:pt x="153908" y="593390"/>
                </a:lnTo>
                <a:cubicBezTo>
                  <a:pt x="153908" y="587125"/>
                  <a:pt x="158947" y="582054"/>
                  <a:pt x="165245" y="582054"/>
                </a:cubicBezTo>
                <a:cubicBezTo>
                  <a:pt x="171543" y="582054"/>
                  <a:pt x="176549" y="587158"/>
                  <a:pt x="176549" y="593390"/>
                </a:cubicBezTo>
                <a:lnTo>
                  <a:pt x="176549" y="625511"/>
                </a:lnTo>
                <a:lnTo>
                  <a:pt x="203167" y="625511"/>
                </a:lnTo>
                <a:lnTo>
                  <a:pt x="203167" y="593390"/>
                </a:lnTo>
                <a:cubicBezTo>
                  <a:pt x="203167" y="587125"/>
                  <a:pt x="208205" y="582054"/>
                  <a:pt x="214503" y="582054"/>
                </a:cubicBezTo>
                <a:cubicBezTo>
                  <a:pt x="220802" y="582054"/>
                  <a:pt x="225807" y="587158"/>
                  <a:pt x="225807" y="593390"/>
                </a:cubicBezTo>
                <a:lnTo>
                  <a:pt x="225807" y="625511"/>
                </a:lnTo>
                <a:lnTo>
                  <a:pt x="252426" y="625511"/>
                </a:lnTo>
                <a:lnTo>
                  <a:pt x="252426" y="593390"/>
                </a:lnTo>
                <a:cubicBezTo>
                  <a:pt x="252426" y="587125"/>
                  <a:pt x="257464" y="582054"/>
                  <a:pt x="263729" y="582054"/>
                </a:cubicBezTo>
                <a:cubicBezTo>
                  <a:pt x="269994" y="582054"/>
                  <a:pt x="275066" y="587158"/>
                  <a:pt x="275066" y="593390"/>
                </a:cubicBezTo>
                <a:lnTo>
                  <a:pt x="275066" y="625511"/>
                </a:lnTo>
                <a:lnTo>
                  <a:pt x="301684" y="625511"/>
                </a:lnTo>
                <a:lnTo>
                  <a:pt x="301684" y="593390"/>
                </a:lnTo>
                <a:cubicBezTo>
                  <a:pt x="301684" y="587125"/>
                  <a:pt x="306723" y="582054"/>
                  <a:pt x="312987" y="582054"/>
                </a:cubicBezTo>
                <a:cubicBezTo>
                  <a:pt x="319253" y="582054"/>
                  <a:pt x="324324" y="587158"/>
                  <a:pt x="324324" y="593390"/>
                </a:cubicBezTo>
                <a:lnTo>
                  <a:pt x="324324" y="625511"/>
                </a:lnTo>
                <a:lnTo>
                  <a:pt x="350943" y="625511"/>
                </a:lnTo>
                <a:lnTo>
                  <a:pt x="350943" y="593390"/>
                </a:lnTo>
                <a:cubicBezTo>
                  <a:pt x="350943" y="587125"/>
                  <a:pt x="355981" y="582054"/>
                  <a:pt x="362246" y="582054"/>
                </a:cubicBezTo>
                <a:cubicBezTo>
                  <a:pt x="368511" y="582054"/>
                  <a:pt x="373583" y="587158"/>
                  <a:pt x="373583" y="593390"/>
                </a:cubicBezTo>
                <a:lnTo>
                  <a:pt x="373583" y="625511"/>
                </a:lnTo>
                <a:lnTo>
                  <a:pt x="400201" y="625511"/>
                </a:lnTo>
                <a:lnTo>
                  <a:pt x="400201" y="593390"/>
                </a:lnTo>
                <a:cubicBezTo>
                  <a:pt x="400201" y="587125"/>
                  <a:pt x="405240" y="582054"/>
                  <a:pt x="411505" y="582054"/>
                </a:cubicBezTo>
                <a:cubicBezTo>
                  <a:pt x="417770" y="582054"/>
                  <a:pt x="422875" y="587158"/>
                  <a:pt x="422875" y="593390"/>
                </a:cubicBezTo>
                <a:lnTo>
                  <a:pt x="422875" y="625511"/>
                </a:lnTo>
                <a:lnTo>
                  <a:pt x="449493" y="625511"/>
                </a:lnTo>
                <a:lnTo>
                  <a:pt x="449493" y="593390"/>
                </a:lnTo>
                <a:cubicBezTo>
                  <a:pt x="449493" y="587125"/>
                  <a:pt x="454532" y="582054"/>
                  <a:pt x="460797" y="582054"/>
                </a:cubicBezTo>
                <a:cubicBezTo>
                  <a:pt x="467062" y="582054"/>
                  <a:pt x="472133" y="587158"/>
                  <a:pt x="472133" y="593390"/>
                </a:cubicBezTo>
                <a:lnTo>
                  <a:pt x="472133" y="625511"/>
                </a:lnTo>
                <a:lnTo>
                  <a:pt x="498685" y="625511"/>
                </a:lnTo>
                <a:lnTo>
                  <a:pt x="498685" y="593390"/>
                </a:lnTo>
                <a:cubicBezTo>
                  <a:pt x="498685" y="587125"/>
                  <a:pt x="503790" y="582054"/>
                  <a:pt x="510055" y="582054"/>
                </a:cubicBezTo>
                <a:cubicBezTo>
                  <a:pt x="516320" y="582054"/>
                  <a:pt x="521392" y="587158"/>
                  <a:pt x="521392" y="593390"/>
                </a:cubicBezTo>
                <a:lnTo>
                  <a:pt x="521392" y="625511"/>
                </a:lnTo>
                <a:lnTo>
                  <a:pt x="547944" y="625511"/>
                </a:lnTo>
                <a:lnTo>
                  <a:pt x="547944" y="593390"/>
                </a:lnTo>
                <a:cubicBezTo>
                  <a:pt x="547944" y="587125"/>
                  <a:pt x="553049" y="582054"/>
                  <a:pt x="559314" y="582054"/>
                </a:cubicBezTo>
                <a:cubicBezTo>
                  <a:pt x="565579" y="582054"/>
                  <a:pt x="570618" y="587158"/>
                  <a:pt x="570618" y="593390"/>
                </a:cubicBezTo>
                <a:lnTo>
                  <a:pt x="570618" y="625511"/>
                </a:lnTo>
                <a:lnTo>
                  <a:pt x="597235" y="625511"/>
                </a:lnTo>
                <a:lnTo>
                  <a:pt x="597235" y="593390"/>
                </a:lnTo>
                <a:cubicBezTo>
                  <a:pt x="597235" y="587125"/>
                  <a:pt x="602340" y="582054"/>
                  <a:pt x="608605" y="582054"/>
                </a:cubicBezTo>
                <a:cubicBezTo>
                  <a:pt x="614871" y="582054"/>
                  <a:pt x="619909" y="587158"/>
                  <a:pt x="619909" y="593390"/>
                </a:cubicBezTo>
                <a:lnTo>
                  <a:pt x="619909" y="625511"/>
                </a:lnTo>
                <a:lnTo>
                  <a:pt x="646528" y="625511"/>
                </a:lnTo>
                <a:lnTo>
                  <a:pt x="646528" y="593390"/>
                </a:lnTo>
                <a:cubicBezTo>
                  <a:pt x="646528" y="587125"/>
                  <a:pt x="651632" y="582054"/>
                  <a:pt x="657864" y="582054"/>
                </a:cubicBezTo>
                <a:cubicBezTo>
                  <a:pt x="664096" y="582054"/>
                  <a:pt x="669168" y="587158"/>
                  <a:pt x="669168" y="593390"/>
                </a:cubicBezTo>
                <a:lnTo>
                  <a:pt x="669168" y="625511"/>
                </a:lnTo>
                <a:lnTo>
                  <a:pt x="699797" y="625511"/>
                </a:lnTo>
                <a:lnTo>
                  <a:pt x="699797" y="561236"/>
                </a:lnTo>
                <a:lnTo>
                  <a:pt x="73987" y="561236"/>
                </a:lnTo>
                <a:lnTo>
                  <a:pt x="73987" y="625511"/>
                </a:lnTo>
                <a:lnTo>
                  <a:pt x="104583" y="625511"/>
                </a:lnTo>
                <a:close/>
                <a:moveTo>
                  <a:pt x="707189" y="415284"/>
                </a:moveTo>
                <a:cubicBezTo>
                  <a:pt x="707189" y="409019"/>
                  <a:pt x="712261" y="403980"/>
                  <a:pt x="718493" y="403980"/>
                </a:cubicBezTo>
                <a:cubicBezTo>
                  <a:pt x="724725" y="403980"/>
                  <a:pt x="729829" y="409019"/>
                  <a:pt x="729829" y="415284"/>
                </a:cubicBezTo>
                <a:lnTo>
                  <a:pt x="729829" y="505879"/>
                </a:lnTo>
                <a:cubicBezTo>
                  <a:pt x="729829" y="512143"/>
                  <a:pt x="724791" y="517248"/>
                  <a:pt x="718493" y="517248"/>
                </a:cubicBezTo>
                <a:lnTo>
                  <a:pt x="627931" y="517248"/>
                </a:lnTo>
                <a:cubicBezTo>
                  <a:pt x="621666" y="517248"/>
                  <a:pt x="616561" y="512143"/>
                  <a:pt x="616561" y="505879"/>
                </a:cubicBezTo>
                <a:cubicBezTo>
                  <a:pt x="616561" y="499613"/>
                  <a:pt x="621666" y="494542"/>
                  <a:pt x="627931" y="494542"/>
                </a:cubicBezTo>
                <a:lnTo>
                  <a:pt x="707189" y="494542"/>
                </a:lnTo>
                <a:lnTo>
                  <a:pt x="707189" y="415284"/>
                </a:lnTo>
                <a:close/>
                <a:moveTo>
                  <a:pt x="66728" y="268204"/>
                </a:moveTo>
                <a:cubicBezTo>
                  <a:pt x="66728" y="274502"/>
                  <a:pt x="61623" y="279574"/>
                  <a:pt x="55391" y="279574"/>
                </a:cubicBezTo>
                <a:cubicBezTo>
                  <a:pt x="49159" y="279574"/>
                  <a:pt x="44054" y="274502"/>
                  <a:pt x="44054" y="268204"/>
                </a:cubicBezTo>
                <a:lnTo>
                  <a:pt x="44054" y="177643"/>
                </a:lnTo>
                <a:cubicBezTo>
                  <a:pt x="44054" y="171378"/>
                  <a:pt x="49159" y="166273"/>
                  <a:pt x="55391" y="166273"/>
                </a:cubicBezTo>
                <a:lnTo>
                  <a:pt x="146019" y="166273"/>
                </a:lnTo>
                <a:cubicBezTo>
                  <a:pt x="152284" y="166273"/>
                  <a:pt x="157322" y="171378"/>
                  <a:pt x="157322" y="177643"/>
                </a:cubicBezTo>
                <a:cubicBezTo>
                  <a:pt x="157322" y="183908"/>
                  <a:pt x="152251" y="188946"/>
                  <a:pt x="146019" y="188946"/>
                </a:cubicBezTo>
                <a:lnTo>
                  <a:pt x="66761" y="188946"/>
                </a:lnTo>
                <a:lnTo>
                  <a:pt x="66761" y="268204"/>
                </a:lnTo>
                <a:close/>
                <a:moveTo>
                  <a:pt x="44021" y="415284"/>
                </a:moveTo>
                <a:cubicBezTo>
                  <a:pt x="44021" y="409019"/>
                  <a:pt x="49126" y="403980"/>
                  <a:pt x="55358" y="403980"/>
                </a:cubicBezTo>
                <a:cubicBezTo>
                  <a:pt x="61590" y="403980"/>
                  <a:pt x="66695" y="409019"/>
                  <a:pt x="66695" y="415284"/>
                </a:cubicBezTo>
                <a:lnTo>
                  <a:pt x="66695" y="494542"/>
                </a:lnTo>
                <a:lnTo>
                  <a:pt x="145953" y="494542"/>
                </a:lnTo>
                <a:cubicBezTo>
                  <a:pt x="152217" y="494542"/>
                  <a:pt x="157256" y="499647"/>
                  <a:pt x="157256" y="505879"/>
                </a:cubicBezTo>
                <a:cubicBezTo>
                  <a:pt x="157256" y="512110"/>
                  <a:pt x="152185" y="517248"/>
                  <a:pt x="145953" y="517248"/>
                </a:cubicBezTo>
                <a:lnTo>
                  <a:pt x="55325" y="517248"/>
                </a:lnTo>
                <a:cubicBezTo>
                  <a:pt x="49059" y="517248"/>
                  <a:pt x="43988" y="512143"/>
                  <a:pt x="43988" y="505879"/>
                </a:cubicBezTo>
                <a:lnTo>
                  <a:pt x="43988" y="415284"/>
                </a:lnTo>
                <a:close/>
                <a:moveTo>
                  <a:pt x="729862" y="268204"/>
                </a:moveTo>
                <a:cubicBezTo>
                  <a:pt x="729862" y="274502"/>
                  <a:pt x="724824" y="279574"/>
                  <a:pt x="718526" y="279574"/>
                </a:cubicBezTo>
                <a:cubicBezTo>
                  <a:pt x="712228" y="279574"/>
                  <a:pt x="707222" y="274502"/>
                  <a:pt x="707222" y="268204"/>
                </a:cubicBezTo>
                <a:lnTo>
                  <a:pt x="707222" y="188946"/>
                </a:lnTo>
                <a:lnTo>
                  <a:pt x="627964" y="188946"/>
                </a:lnTo>
                <a:cubicBezTo>
                  <a:pt x="621699" y="188946"/>
                  <a:pt x="616594" y="183908"/>
                  <a:pt x="616594" y="177643"/>
                </a:cubicBezTo>
                <a:cubicBezTo>
                  <a:pt x="616594" y="171378"/>
                  <a:pt x="621699" y="166306"/>
                  <a:pt x="627964" y="166306"/>
                </a:cubicBezTo>
                <a:lnTo>
                  <a:pt x="718526" y="166306"/>
                </a:lnTo>
                <a:cubicBezTo>
                  <a:pt x="724824" y="166306"/>
                  <a:pt x="729896" y="171411"/>
                  <a:pt x="729896" y="177643"/>
                </a:cubicBezTo>
                <a:lnTo>
                  <a:pt x="729896" y="268204"/>
                </a:lnTo>
                <a:lnTo>
                  <a:pt x="729896" y="268204"/>
                </a:lnTo>
                <a:close/>
                <a:moveTo>
                  <a:pt x="722537" y="561269"/>
                </a:moveTo>
                <a:lnTo>
                  <a:pt x="722537" y="636848"/>
                </a:lnTo>
                <a:cubicBezTo>
                  <a:pt x="722537" y="643146"/>
                  <a:pt x="717432" y="648218"/>
                  <a:pt x="711167" y="648218"/>
                </a:cubicBezTo>
                <a:lnTo>
                  <a:pt x="62684" y="648218"/>
                </a:lnTo>
                <a:cubicBezTo>
                  <a:pt x="56419" y="648218"/>
                  <a:pt x="51380" y="643146"/>
                  <a:pt x="51380" y="636848"/>
                </a:cubicBezTo>
                <a:lnTo>
                  <a:pt x="51380" y="561269"/>
                </a:lnTo>
                <a:lnTo>
                  <a:pt x="40706" y="561269"/>
                </a:lnTo>
                <a:cubicBezTo>
                  <a:pt x="29469" y="561269"/>
                  <a:pt x="19325" y="556695"/>
                  <a:pt x="11967" y="549303"/>
                </a:cubicBezTo>
                <a:cubicBezTo>
                  <a:pt x="4575" y="541944"/>
                  <a:pt x="0" y="531767"/>
                  <a:pt x="0" y="520563"/>
                </a:cubicBezTo>
                <a:lnTo>
                  <a:pt x="0" y="491260"/>
                </a:lnTo>
                <a:cubicBezTo>
                  <a:pt x="0" y="484962"/>
                  <a:pt x="5105" y="479923"/>
                  <a:pt x="11337" y="479923"/>
                </a:cubicBezTo>
                <a:cubicBezTo>
                  <a:pt x="17568" y="479923"/>
                  <a:pt x="22640" y="484962"/>
                  <a:pt x="22640" y="491260"/>
                </a:cubicBezTo>
                <a:lnTo>
                  <a:pt x="22640" y="520563"/>
                </a:lnTo>
                <a:cubicBezTo>
                  <a:pt x="22640" y="525536"/>
                  <a:pt x="24695" y="530044"/>
                  <a:pt x="27944" y="533292"/>
                </a:cubicBezTo>
                <a:cubicBezTo>
                  <a:pt x="31193" y="536541"/>
                  <a:pt x="35701" y="538596"/>
                  <a:pt x="40673" y="538596"/>
                </a:cubicBezTo>
                <a:lnTo>
                  <a:pt x="733144" y="538596"/>
                </a:lnTo>
                <a:cubicBezTo>
                  <a:pt x="738084" y="538596"/>
                  <a:pt x="742558" y="536541"/>
                  <a:pt x="745840" y="533292"/>
                </a:cubicBezTo>
                <a:cubicBezTo>
                  <a:pt x="749155" y="530044"/>
                  <a:pt x="751144" y="525536"/>
                  <a:pt x="751144" y="520563"/>
                </a:cubicBezTo>
                <a:lnTo>
                  <a:pt x="751144" y="243674"/>
                </a:lnTo>
                <a:cubicBezTo>
                  <a:pt x="751144" y="237409"/>
                  <a:pt x="756249" y="232304"/>
                  <a:pt x="762481" y="232304"/>
                </a:cubicBezTo>
                <a:cubicBezTo>
                  <a:pt x="768713" y="232304"/>
                  <a:pt x="773784" y="237409"/>
                  <a:pt x="773784" y="243674"/>
                </a:cubicBezTo>
                <a:lnTo>
                  <a:pt x="773784" y="520563"/>
                </a:lnTo>
                <a:cubicBezTo>
                  <a:pt x="773784" y="531801"/>
                  <a:pt x="769243" y="541944"/>
                  <a:pt x="761884" y="549303"/>
                </a:cubicBezTo>
                <a:cubicBezTo>
                  <a:pt x="754525" y="556662"/>
                  <a:pt x="744315" y="561269"/>
                  <a:pt x="733144" y="561269"/>
                </a:cubicBezTo>
                <a:lnTo>
                  <a:pt x="722470" y="561269"/>
                </a:lnTo>
                <a:close/>
                <a:moveTo>
                  <a:pt x="386942" y="166306"/>
                </a:moveTo>
                <a:cubicBezTo>
                  <a:pt x="435405" y="166306"/>
                  <a:pt x="479260" y="185963"/>
                  <a:pt x="511017" y="217719"/>
                </a:cubicBezTo>
                <a:cubicBezTo>
                  <a:pt x="542773" y="249475"/>
                  <a:pt x="562430" y="293331"/>
                  <a:pt x="562430" y="341794"/>
                </a:cubicBezTo>
                <a:cubicBezTo>
                  <a:pt x="562430" y="390257"/>
                  <a:pt x="542773" y="434112"/>
                  <a:pt x="511017" y="465868"/>
                </a:cubicBezTo>
                <a:cubicBezTo>
                  <a:pt x="479260" y="497625"/>
                  <a:pt x="435405" y="517282"/>
                  <a:pt x="386942" y="517282"/>
                </a:cubicBezTo>
                <a:cubicBezTo>
                  <a:pt x="338479" y="517282"/>
                  <a:pt x="294623" y="497625"/>
                  <a:pt x="262867" y="465868"/>
                </a:cubicBezTo>
                <a:cubicBezTo>
                  <a:pt x="231111" y="434112"/>
                  <a:pt x="211487" y="390257"/>
                  <a:pt x="211487" y="341794"/>
                </a:cubicBezTo>
                <a:cubicBezTo>
                  <a:pt x="211487" y="293331"/>
                  <a:pt x="231111" y="249475"/>
                  <a:pt x="262867" y="217719"/>
                </a:cubicBezTo>
                <a:cubicBezTo>
                  <a:pt x="294623" y="185963"/>
                  <a:pt x="338479" y="166306"/>
                  <a:pt x="386942" y="166306"/>
                </a:cubicBezTo>
                <a:lnTo>
                  <a:pt x="386942" y="166306"/>
                </a:lnTo>
                <a:close/>
                <a:moveTo>
                  <a:pt x="495006" y="233730"/>
                </a:moveTo>
                <a:cubicBezTo>
                  <a:pt x="467360" y="206084"/>
                  <a:pt x="429140" y="188946"/>
                  <a:pt x="386942" y="188946"/>
                </a:cubicBezTo>
                <a:cubicBezTo>
                  <a:pt x="344744" y="188946"/>
                  <a:pt x="306557" y="206084"/>
                  <a:pt x="278878" y="233730"/>
                </a:cubicBezTo>
                <a:cubicBezTo>
                  <a:pt x="251232" y="261376"/>
                  <a:pt x="234161" y="299596"/>
                  <a:pt x="234161" y="341794"/>
                </a:cubicBezTo>
                <a:cubicBezTo>
                  <a:pt x="234161" y="383992"/>
                  <a:pt x="251265" y="422179"/>
                  <a:pt x="278878" y="449858"/>
                </a:cubicBezTo>
                <a:cubicBezTo>
                  <a:pt x="306557" y="477503"/>
                  <a:pt x="344744" y="494575"/>
                  <a:pt x="386942" y="494575"/>
                </a:cubicBezTo>
                <a:cubicBezTo>
                  <a:pt x="429140" y="494575"/>
                  <a:pt x="467360" y="477470"/>
                  <a:pt x="495006" y="449858"/>
                </a:cubicBezTo>
                <a:cubicBezTo>
                  <a:pt x="522685" y="422179"/>
                  <a:pt x="539789" y="383992"/>
                  <a:pt x="539789" y="341794"/>
                </a:cubicBezTo>
                <a:cubicBezTo>
                  <a:pt x="539789" y="299596"/>
                  <a:pt x="522685" y="261376"/>
                  <a:pt x="495006" y="233730"/>
                </a:cubicBezTo>
                <a:lnTo>
                  <a:pt x="495006" y="233730"/>
                </a:lnTo>
                <a:close/>
                <a:moveTo>
                  <a:pt x="773884" y="192294"/>
                </a:moveTo>
                <a:cubicBezTo>
                  <a:pt x="773884" y="198559"/>
                  <a:pt x="768845" y="203631"/>
                  <a:pt x="762580" y="203631"/>
                </a:cubicBezTo>
                <a:cubicBezTo>
                  <a:pt x="756315" y="203631"/>
                  <a:pt x="751243" y="198526"/>
                  <a:pt x="751243" y="192294"/>
                </a:cubicBezTo>
                <a:lnTo>
                  <a:pt x="751243" y="162958"/>
                </a:lnTo>
                <a:cubicBezTo>
                  <a:pt x="751243" y="158019"/>
                  <a:pt x="749221" y="153544"/>
                  <a:pt x="745940" y="150262"/>
                </a:cubicBezTo>
                <a:cubicBezTo>
                  <a:pt x="742691" y="146980"/>
                  <a:pt x="738183" y="144958"/>
                  <a:pt x="733244" y="144958"/>
                </a:cubicBezTo>
                <a:lnTo>
                  <a:pt x="40740" y="144958"/>
                </a:lnTo>
                <a:cubicBezTo>
                  <a:pt x="35767" y="144958"/>
                  <a:pt x="31259" y="146980"/>
                  <a:pt x="28010" y="150262"/>
                </a:cubicBezTo>
                <a:cubicBezTo>
                  <a:pt x="24762" y="153510"/>
                  <a:pt x="22707" y="158019"/>
                  <a:pt x="22707" y="162958"/>
                </a:cubicBezTo>
                <a:lnTo>
                  <a:pt x="22707" y="439913"/>
                </a:lnTo>
                <a:cubicBezTo>
                  <a:pt x="22707" y="446178"/>
                  <a:pt x="17668" y="451250"/>
                  <a:pt x="11403" y="451250"/>
                </a:cubicBezTo>
                <a:cubicBezTo>
                  <a:pt x="5138" y="451250"/>
                  <a:pt x="66" y="446145"/>
                  <a:pt x="66" y="439913"/>
                </a:cubicBezTo>
                <a:lnTo>
                  <a:pt x="66" y="162958"/>
                </a:lnTo>
                <a:cubicBezTo>
                  <a:pt x="66" y="151787"/>
                  <a:pt x="4641" y="141610"/>
                  <a:pt x="12033" y="134251"/>
                </a:cubicBezTo>
                <a:cubicBezTo>
                  <a:pt x="19392" y="126859"/>
                  <a:pt x="29568" y="122285"/>
                  <a:pt x="40772" y="122285"/>
                </a:cubicBezTo>
                <a:lnTo>
                  <a:pt x="51446" y="122285"/>
                </a:lnTo>
                <a:lnTo>
                  <a:pt x="51446" y="40706"/>
                </a:lnTo>
                <a:cubicBezTo>
                  <a:pt x="51446" y="29469"/>
                  <a:pt x="55988" y="19326"/>
                  <a:pt x="63347" y="11967"/>
                </a:cubicBezTo>
                <a:cubicBezTo>
                  <a:pt x="70706" y="4608"/>
                  <a:pt x="80915" y="33"/>
                  <a:pt x="92086" y="33"/>
                </a:cubicBezTo>
                <a:lnTo>
                  <a:pt x="124605" y="33"/>
                </a:lnTo>
                <a:cubicBezTo>
                  <a:pt x="130870" y="33"/>
                  <a:pt x="135942" y="5138"/>
                  <a:pt x="135942" y="11370"/>
                </a:cubicBezTo>
                <a:cubicBezTo>
                  <a:pt x="135942" y="17602"/>
                  <a:pt x="130837" y="22674"/>
                  <a:pt x="124605" y="22674"/>
                </a:cubicBezTo>
                <a:lnTo>
                  <a:pt x="92086" y="22674"/>
                </a:lnTo>
                <a:cubicBezTo>
                  <a:pt x="87147" y="22674"/>
                  <a:pt x="82672" y="24729"/>
                  <a:pt x="79357" y="27977"/>
                </a:cubicBezTo>
                <a:cubicBezTo>
                  <a:pt x="76109" y="31226"/>
                  <a:pt x="74087" y="35734"/>
                  <a:pt x="74087" y="40706"/>
                </a:cubicBezTo>
                <a:lnTo>
                  <a:pt x="74087" y="122285"/>
                </a:lnTo>
                <a:lnTo>
                  <a:pt x="226470" y="122285"/>
                </a:lnTo>
                <a:lnTo>
                  <a:pt x="226470" y="40706"/>
                </a:lnTo>
                <a:cubicBezTo>
                  <a:pt x="226470" y="35734"/>
                  <a:pt x="224448" y="31226"/>
                  <a:pt x="221166" y="27977"/>
                </a:cubicBezTo>
                <a:cubicBezTo>
                  <a:pt x="217918" y="24729"/>
                  <a:pt x="213410" y="22674"/>
                  <a:pt x="208471" y="22674"/>
                </a:cubicBezTo>
                <a:lnTo>
                  <a:pt x="175952" y="22674"/>
                </a:lnTo>
                <a:cubicBezTo>
                  <a:pt x="169687" y="22674"/>
                  <a:pt x="164615" y="17635"/>
                  <a:pt x="164615" y="11370"/>
                </a:cubicBezTo>
                <a:cubicBezTo>
                  <a:pt x="164615" y="5105"/>
                  <a:pt x="169720" y="0"/>
                  <a:pt x="175952" y="0"/>
                </a:cubicBezTo>
                <a:lnTo>
                  <a:pt x="208471" y="0"/>
                </a:lnTo>
                <a:cubicBezTo>
                  <a:pt x="219642" y="0"/>
                  <a:pt x="229851" y="4575"/>
                  <a:pt x="237210" y="11967"/>
                </a:cubicBezTo>
                <a:cubicBezTo>
                  <a:pt x="244536" y="19326"/>
                  <a:pt x="249111" y="29502"/>
                  <a:pt x="249111" y="40706"/>
                </a:cubicBezTo>
                <a:lnTo>
                  <a:pt x="249111" y="122285"/>
                </a:lnTo>
                <a:lnTo>
                  <a:pt x="524773" y="122285"/>
                </a:lnTo>
                <a:lnTo>
                  <a:pt x="524773" y="40706"/>
                </a:lnTo>
                <a:cubicBezTo>
                  <a:pt x="524773" y="29469"/>
                  <a:pt x="529347" y="19326"/>
                  <a:pt x="536707" y="11967"/>
                </a:cubicBezTo>
                <a:cubicBezTo>
                  <a:pt x="544066" y="4608"/>
                  <a:pt x="554242" y="33"/>
                  <a:pt x="565446" y="33"/>
                </a:cubicBezTo>
                <a:lnTo>
                  <a:pt x="597965" y="33"/>
                </a:lnTo>
                <a:cubicBezTo>
                  <a:pt x="604230" y="33"/>
                  <a:pt x="609268" y="5138"/>
                  <a:pt x="609268" y="11370"/>
                </a:cubicBezTo>
                <a:cubicBezTo>
                  <a:pt x="609268" y="17602"/>
                  <a:pt x="604230" y="22674"/>
                  <a:pt x="597965" y="22674"/>
                </a:cubicBezTo>
                <a:lnTo>
                  <a:pt x="565446" y="22674"/>
                </a:lnTo>
                <a:cubicBezTo>
                  <a:pt x="560474" y="22674"/>
                  <a:pt x="555966" y="24729"/>
                  <a:pt x="552717" y="27977"/>
                </a:cubicBezTo>
                <a:cubicBezTo>
                  <a:pt x="549469" y="31226"/>
                  <a:pt x="547414" y="35734"/>
                  <a:pt x="547414" y="40706"/>
                </a:cubicBezTo>
                <a:lnTo>
                  <a:pt x="547414" y="122285"/>
                </a:lnTo>
                <a:lnTo>
                  <a:pt x="699830" y="122285"/>
                </a:lnTo>
                <a:lnTo>
                  <a:pt x="699830" y="40706"/>
                </a:lnTo>
                <a:cubicBezTo>
                  <a:pt x="699830" y="35734"/>
                  <a:pt x="697775" y="31226"/>
                  <a:pt x="694526" y="27977"/>
                </a:cubicBezTo>
                <a:cubicBezTo>
                  <a:pt x="691278" y="24729"/>
                  <a:pt x="686769" y="22674"/>
                  <a:pt x="681797" y="22674"/>
                </a:cubicBezTo>
                <a:lnTo>
                  <a:pt x="649279" y="22674"/>
                </a:lnTo>
                <a:cubicBezTo>
                  <a:pt x="643014" y="22674"/>
                  <a:pt x="637975" y="17635"/>
                  <a:pt x="637975" y="11370"/>
                </a:cubicBezTo>
                <a:cubicBezTo>
                  <a:pt x="637975" y="5105"/>
                  <a:pt x="643047" y="0"/>
                  <a:pt x="649279" y="0"/>
                </a:cubicBezTo>
                <a:lnTo>
                  <a:pt x="681797" y="0"/>
                </a:lnTo>
                <a:cubicBezTo>
                  <a:pt x="693035" y="0"/>
                  <a:pt x="703178" y="4575"/>
                  <a:pt x="710537" y="11967"/>
                </a:cubicBezTo>
                <a:cubicBezTo>
                  <a:pt x="717896" y="19326"/>
                  <a:pt x="722470" y="29502"/>
                  <a:pt x="722470" y="40706"/>
                </a:cubicBezTo>
                <a:lnTo>
                  <a:pt x="722470" y="122285"/>
                </a:lnTo>
                <a:lnTo>
                  <a:pt x="733144" y="122285"/>
                </a:lnTo>
                <a:cubicBezTo>
                  <a:pt x="744315" y="122285"/>
                  <a:pt x="754525" y="126859"/>
                  <a:pt x="761884" y="134251"/>
                </a:cubicBezTo>
                <a:cubicBezTo>
                  <a:pt x="769243" y="141610"/>
                  <a:pt x="773784" y="151787"/>
                  <a:pt x="773784" y="162958"/>
                </a:cubicBezTo>
                <a:lnTo>
                  <a:pt x="773784" y="192294"/>
                </a:lnTo>
                <a:close/>
                <a:moveTo>
                  <a:pt x="603832" y="83799"/>
                </a:moveTo>
                <a:cubicBezTo>
                  <a:pt x="597567" y="83799"/>
                  <a:pt x="592495" y="78761"/>
                  <a:pt x="592495" y="72496"/>
                </a:cubicBezTo>
                <a:cubicBezTo>
                  <a:pt x="592495" y="66231"/>
                  <a:pt x="597600" y="61126"/>
                  <a:pt x="603832" y="61126"/>
                </a:cubicBezTo>
                <a:lnTo>
                  <a:pt x="643511" y="61126"/>
                </a:lnTo>
                <a:cubicBezTo>
                  <a:pt x="649776" y="61126"/>
                  <a:pt x="654847" y="66197"/>
                  <a:pt x="654847" y="72496"/>
                </a:cubicBezTo>
                <a:cubicBezTo>
                  <a:pt x="654847" y="78794"/>
                  <a:pt x="649743" y="83799"/>
                  <a:pt x="643511" y="83799"/>
                </a:cubicBezTo>
                <a:lnTo>
                  <a:pt x="603832" y="83799"/>
                </a:lnTo>
                <a:close/>
                <a:moveTo>
                  <a:pt x="130406" y="83799"/>
                </a:moveTo>
                <a:cubicBezTo>
                  <a:pt x="124141" y="83799"/>
                  <a:pt x="119102" y="78761"/>
                  <a:pt x="119102" y="72496"/>
                </a:cubicBezTo>
                <a:cubicBezTo>
                  <a:pt x="119102" y="66231"/>
                  <a:pt x="124141" y="61126"/>
                  <a:pt x="130406" y="61126"/>
                </a:cubicBezTo>
                <a:lnTo>
                  <a:pt x="138925" y="61126"/>
                </a:lnTo>
                <a:lnTo>
                  <a:pt x="138925" y="52607"/>
                </a:lnTo>
                <a:cubicBezTo>
                  <a:pt x="138925" y="46342"/>
                  <a:pt x="143964" y="41303"/>
                  <a:pt x="150229" y="41303"/>
                </a:cubicBezTo>
                <a:cubicBezTo>
                  <a:pt x="156494" y="41303"/>
                  <a:pt x="161566" y="46342"/>
                  <a:pt x="161566" y="52607"/>
                </a:cubicBezTo>
                <a:lnTo>
                  <a:pt x="161566" y="61126"/>
                </a:lnTo>
                <a:lnTo>
                  <a:pt x="170084" y="61126"/>
                </a:lnTo>
                <a:cubicBezTo>
                  <a:pt x="176350" y="61126"/>
                  <a:pt x="181388" y="66197"/>
                  <a:pt x="181388" y="72496"/>
                </a:cubicBezTo>
                <a:cubicBezTo>
                  <a:pt x="181388" y="78794"/>
                  <a:pt x="176350" y="83799"/>
                  <a:pt x="170084" y="83799"/>
                </a:cubicBezTo>
                <a:lnTo>
                  <a:pt x="161566" y="83799"/>
                </a:lnTo>
                <a:lnTo>
                  <a:pt x="161566" y="92318"/>
                </a:lnTo>
                <a:cubicBezTo>
                  <a:pt x="161566" y="98583"/>
                  <a:pt x="156527" y="103622"/>
                  <a:pt x="150229" y="103622"/>
                </a:cubicBezTo>
                <a:cubicBezTo>
                  <a:pt x="143930" y="103622"/>
                  <a:pt x="138925" y="98583"/>
                  <a:pt x="138925" y="92318"/>
                </a:cubicBezTo>
                <a:lnTo>
                  <a:pt x="138925" y="83799"/>
                </a:lnTo>
                <a:lnTo>
                  <a:pt x="130406" y="83799"/>
                </a:lnTo>
                <a:close/>
                <a:moveTo>
                  <a:pt x="303739" y="352567"/>
                </a:moveTo>
                <a:lnTo>
                  <a:pt x="421151" y="223553"/>
                </a:lnTo>
                <a:cubicBezTo>
                  <a:pt x="424134" y="219940"/>
                  <a:pt x="429239" y="218448"/>
                  <a:pt x="433880" y="220205"/>
                </a:cubicBezTo>
                <a:cubicBezTo>
                  <a:pt x="439714" y="222426"/>
                  <a:pt x="442665" y="228989"/>
                  <a:pt x="440443" y="234824"/>
                </a:cubicBezTo>
                <a:lnTo>
                  <a:pt x="410974" y="311993"/>
                </a:lnTo>
                <a:lnTo>
                  <a:pt x="461824" y="311993"/>
                </a:lnTo>
                <a:cubicBezTo>
                  <a:pt x="464576" y="311993"/>
                  <a:pt x="467260" y="312988"/>
                  <a:pt x="469448" y="314943"/>
                </a:cubicBezTo>
                <a:cubicBezTo>
                  <a:pt x="474089" y="319186"/>
                  <a:pt x="474421" y="326347"/>
                  <a:pt x="470178" y="330921"/>
                </a:cubicBezTo>
                <a:lnTo>
                  <a:pt x="352832" y="459902"/>
                </a:lnTo>
                <a:cubicBezTo>
                  <a:pt x="349816" y="463548"/>
                  <a:pt x="344744" y="465040"/>
                  <a:pt x="340070" y="463249"/>
                </a:cubicBezTo>
                <a:cubicBezTo>
                  <a:pt x="334236" y="461062"/>
                  <a:pt x="331319" y="454498"/>
                  <a:pt x="333507" y="448631"/>
                </a:cubicBezTo>
                <a:lnTo>
                  <a:pt x="363009" y="371528"/>
                </a:lnTo>
                <a:lnTo>
                  <a:pt x="312093" y="371528"/>
                </a:lnTo>
                <a:cubicBezTo>
                  <a:pt x="309275" y="371528"/>
                  <a:pt x="306557" y="370467"/>
                  <a:pt x="304502" y="368544"/>
                </a:cubicBezTo>
                <a:cubicBezTo>
                  <a:pt x="299894" y="364335"/>
                  <a:pt x="299529" y="357175"/>
                  <a:pt x="303739" y="352567"/>
                </a:cubicBezTo>
                <a:lnTo>
                  <a:pt x="303739" y="3525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4643006" y="1458875"/>
            <a:ext cx="628673" cy="494500"/>
          </a:xfrm>
          <a:custGeom>
            <a:avLst/>
            <a:gdLst/>
            <a:ahLst/>
            <a:cxnLst/>
            <a:rect l="l" t="t" r="r" b="b"/>
            <a:pathLst>
              <a:path w="773751" h="612384" extrusionOk="0">
                <a:moveTo>
                  <a:pt x="616859" y="425891"/>
                </a:moveTo>
                <a:lnTo>
                  <a:pt x="616859" y="266049"/>
                </a:lnTo>
                <a:cubicBezTo>
                  <a:pt x="616859" y="259784"/>
                  <a:pt x="621898" y="254713"/>
                  <a:pt x="628163" y="254713"/>
                </a:cubicBezTo>
                <a:cubicBezTo>
                  <a:pt x="634428" y="254713"/>
                  <a:pt x="639500" y="259818"/>
                  <a:pt x="639500" y="266049"/>
                </a:cubicBezTo>
                <a:lnTo>
                  <a:pt x="639500" y="425891"/>
                </a:lnTo>
                <a:lnTo>
                  <a:pt x="664295" y="425891"/>
                </a:lnTo>
                <a:cubicBezTo>
                  <a:pt x="669301" y="419328"/>
                  <a:pt x="675599" y="413858"/>
                  <a:pt x="682792" y="409781"/>
                </a:cubicBezTo>
                <a:cubicBezTo>
                  <a:pt x="691709" y="404743"/>
                  <a:pt x="701952" y="401859"/>
                  <a:pt x="712758" y="401859"/>
                </a:cubicBezTo>
                <a:cubicBezTo>
                  <a:pt x="729597" y="401859"/>
                  <a:pt x="744846" y="408720"/>
                  <a:pt x="755884" y="419759"/>
                </a:cubicBezTo>
                <a:cubicBezTo>
                  <a:pt x="766956" y="430797"/>
                  <a:pt x="773751" y="446079"/>
                  <a:pt x="773751" y="462918"/>
                </a:cubicBezTo>
                <a:cubicBezTo>
                  <a:pt x="773751" y="479758"/>
                  <a:pt x="766956" y="495039"/>
                  <a:pt x="755884" y="506078"/>
                </a:cubicBezTo>
                <a:cubicBezTo>
                  <a:pt x="744846" y="517116"/>
                  <a:pt x="729597" y="523978"/>
                  <a:pt x="712758" y="523978"/>
                </a:cubicBezTo>
                <a:cubicBezTo>
                  <a:pt x="701952" y="523978"/>
                  <a:pt x="691709" y="521094"/>
                  <a:pt x="682792" y="516088"/>
                </a:cubicBezTo>
                <a:cubicBezTo>
                  <a:pt x="675599" y="512011"/>
                  <a:pt x="669301" y="506508"/>
                  <a:pt x="664295" y="499978"/>
                </a:cubicBezTo>
                <a:lnTo>
                  <a:pt x="639500" y="499978"/>
                </a:lnTo>
                <a:lnTo>
                  <a:pt x="639500" y="601048"/>
                </a:lnTo>
                <a:cubicBezTo>
                  <a:pt x="639500" y="607313"/>
                  <a:pt x="634461" y="612384"/>
                  <a:pt x="628163" y="612384"/>
                </a:cubicBezTo>
                <a:lnTo>
                  <a:pt x="285541" y="612384"/>
                </a:lnTo>
                <a:cubicBezTo>
                  <a:pt x="279276" y="612384"/>
                  <a:pt x="274237" y="607280"/>
                  <a:pt x="274237" y="601048"/>
                </a:cubicBezTo>
                <a:lnTo>
                  <a:pt x="274237" y="110882"/>
                </a:lnTo>
                <a:lnTo>
                  <a:pt x="186493" y="110882"/>
                </a:lnTo>
                <a:cubicBezTo>
                  <a:pt x="180228" y="110882"/>
                  <a:pt x="175156" y="105843"/>
                  <a:pt x="175156" y="99545"/>
                </a:cubicBezTo>
                <a:lnTo>
                  <a:pt x="175156" y="60894"/>
                </a:lnTo>
                <a:cubicBezTo>
                  <a:pt x="175156" y="44087"/>
                  <a:pt x="181952" y="28839"/>
                  <a:pt x="192990" y="17834"/>
                </a:cubicBezTo>
                <a:cubicBezTo>
                  <a:pt x="204029" y="6829"/>
                  <a:pt x="219244" y="0"/>
                  <a:pt x="236050" y="0"/>
                </a:cubicBezTo>
                <a:lnTo>
                  <a:pt x="578672" y="0"/>
                </a:lnTo>
                <a:cubicBezTo>
                  <a:pt x="595512" y="0"/>
                  <a:pt x="610727" y="6795"/>
                  <a:pt x="621733" y="17834"/>
                </a:cubicBezTo>
                <a:cubicBezTo>
                  <a:pt x="632738" y="28839"/>
                  <a:pt x="639566" y="44087"/>
                  <a:pt x="639566" y="60894"/>
                </a:cubicBezTo>
                <a:lnTo>
                  <a:pt x="639566" y="214703"/>
                </a:lnTo>
                <a:cubicBezTo>
                  <a:pt x="639566" y="220968"/>
                  <a:pt x="634528" y="226039"/>
                  <a:pt x="628230" y="226039"/>
                </a:cubicBezTo>
                <a:cubicBezTo>
                  <a:pt x="621931" y="226039"/>
                  <a:pt x="616926" y="220934"/>
                  <a:pt x="616926" y="214703"/>
                </a:cubicBezTo>
                <a:lnTo>
                  <a:pt x="616926" y="60894"/>
                </a:lnTo>
                <a:cubicBezTo>
                  <a:pt x="616926" y="50353"/>
                  <a:pt x="612650" y="40806"/>
                  <a:pt x="605755" y="33878"/>
                </a:cubicBezTo>
                <a:cubicBezTo>
                  <a:pt x="598827" y="26983"/>
                  <a:pt x="589280" y="22707"/>
                  <a:pt x="578739" y="22707"/>
                </a:cubicBezTo>
                <a:lnTo>
                  <a:pt x="283486" y="22707"/>
                </a:lnTo>
                <a:cubicBezTo>
                  <a:pt x="291938" y="33148"/>
                  <a:pt x="296977" y="46441"/>
                  <a:pt x="296977" y="60927"/>
                </a:cubicBezTo>
                <a:lnTo>
                  <a:pt x="296977" y="589777"/>
                </a:lnTo>
                <a:lnTo>
                  <a:pt x="616926" y="589777"/>
                </a:lnTo>
                <a:lnTo>
                  <a:pt x="616926" y="500011"/>
                </a:lnTo>
                <a:lnTo>
                  <a:pt x="488575" y="500011"/>
                </a:lnTo>
                <a:cubicBezTo>
                  <a:pt x="482144" y="513436"/>
                  <a:pt x="472299" y="524906"/>
                  <a:pt x="460167" y="533392"/>
                </a:cubicBezTo>
                <a:cubicBezTo>
                  <a:pt x="446211" y="543104"/>
                  <a:pt x="429272" y="548872"/>
                  <a:pt x="411107" y="548872"/>
                </a:cubicBezTo>
                <a:cubicBezTo>
                  <a:pt x="392942" y="548872"/>
                  <a:pt x="375970" y="543137"/>
                  <a:pt x="362014" y="533392"/>
                </a:cubicBezTo>
                <a:cubicBezTo>
                  <a:pt x="347694" y="523414"/>
                  <a:pt x="336556" y="509193"/>
                  <a:pt x="330490" y="492553"/>
                </a:cubicBezTo>
                <a:cubicBezTo>
                  <a:pt x="327805" y="485194"/>
                  <a:pt x="333275" y="477304"/>
                  <a:pt x="341098" y="477304"/>
                </a:cubicBezTo>
                <a:lnTo>
                  <a:pt x="390854" y="477304"/>
                </a:lnTo>
                <a:lnTo>
                  <a:pt x="399074" y="462951"/>
                </a:lnTo>
                <a:lnTo>
                  <a:pt x="390854" y="448598"/>
                </a:lnTo>
                <a:lnTo>
                  <a:pt x="341098" y="448598"/>
                </a:lnTo>
                <a:cubicBezTo>
                  <a:pt x="332844" y="448598"/>
                  <a:pt x="327474" y="440079"/>
                  <a:pt x="330722" y="432654"/>
                </a:cubicBezTo>
                <a:cubicBezTo>
                  <a:pt x="336888" y="416345"/>
                  <a:pt x="347893" y="402356"/>
                  <a:pt x="362014" y="392511"/>
                </a:cubicBezTo>
                <a:cubicBezTo>
                  <a:pt x="376003" y="382798"/>
                  <a:pt x="392909" y="377097"/>
                  <a:pt x="411107" y="377097"/>
                </a:cubicBezTo>
                <a:cubicBezTo>
                  <a:pt x="429306" y="377097"/>
                  <a:pt x="446178" y="382798"/>
                  <a:pt x="460167" y="392511"/>
                </a:cubicBezTo>
                <a:cubicBezTo>
                  <a:pt x="472299" y="400997"/>
                  <a:pt x="482144" y="412499"/>
                  <a:pt x="488575" y="425924"/>
                </a:cubicBezTo>
                <a:lnTo>
                  <a:pt x="528386" y="425924"/>
                </a:lnTo>
                <a:cubicBezTo>
                  <a:pt x="534685" y="425924"/>
                  <a:pt x="539723" y="430963"/>
                  <a:pt x="539723" y="437228"/>
                </a:cubicBezTo>
                <a:cubicBezTo>
                  <a:pt x="539723" y="443493"/>
                  <a:pt x="534685" y="448565"/>
                  <a:pt x="528386" y="448565"/>
                </a:cubicBezTo>
                <a:lnTo>
                  <a:pt x="481083" y="448565"/>
                </a:lnTo>
                <a:cubicBezTo>
                  <a:pt x="476509" y="448565"/>
                  <a:pt x="472134" y="445681"/>
                  <a:pt x="470476" y="441106"/>
                </a:cubicBezTo>
                <a:cubicBezTo>
                  <a:pt x="465968" y="428808"/>
                  <a:pt x="457780" y="418367"/>
                  <a:pt x="447239" y="410975"/>
                </a:cubicBezTo>
                <a:cubicBezTo>
                  <a:pt x="437029" y="403848"/>
                  <a:pt x="424565" y="399704"/>
                  <a:pt x="411107" y="399704"/>
                </a:cubicBezTo>
                <a:cubicBezTo>
                  <a:pt x="397649" y="399704"/>
                  <a:pt x="385152" y="403848"/>
                  <a:pt x="374942" y="410975"/>
                </a:cubicBezTo>
                <a:cubicBezTo>
                  <a:pt x="369108" y="415052"/>
                  <a:pt x="364003" y="420090"/>
                  <a:pt x="359827" y="425891"/>
                </a:cubicBezTo>
                <a:lnTo>
                  <a:pt x="397417" y="425891"/>
                </a:lnTo>
                <a:cubicBezTo>
                  <a:pt x="401361" y="425891"/>
                  <a:pt x="405173" y="427946"/>
                  <a:pt x="407262" y="431593"/>
                </a:cubicBezTo>
                <a:lnTo>
                  <a:pt x="421880" y="457117"/>
                </a:lnTo>
                <a:cubicBezTo>
                  <a:pt x="423836" y="460565"/>
                  <a:pt x="424068" y="464874"/>
                  <a:pt x="421980" y="468520"/>
                </a:cubicBezTo>
                <a:lnTo>
                  <a:pt x="407527" y="493746"/>
                </a:lnTo>
                <a:cubicBezTo>
                  <a:pt x="405638" y="497426"/>
                  <a:pt x="401825" y="499945"/>
                  <a:pt x="397417" y="499945"/>
                </a:cubicBezTo>
                <a:lnTo>
                  <a:pt x="359827" y="499945"/>
                </a:lnTo>
                <a:cubicBezTo>
                  <a:pt x="364036" y="505680"/>
                  <a:pt x="369108" y="510751"/>
                  <a:pt x="374942" y="514829"/>
                </a:cubicBezTo>
                <a:cubicBezTo>
                  <a:pt x="385152" y="521922"/>
                  <a:pt x="397616" y="526099"/>
                  <a:pt x="411107" y="526099"/>
                </a:cubicBezTo>
                <a:cubicBezTo>
                  <a:pt x="424598" y="526099"/>
                  <a:pt x="437029" y="521956"/>
                  <a:pt x="447239" y="514829"/>
                </a:cubicBezTo>
                <a:cubicBezTo>
                  <a:pt x="457615" y="507602"/>
                  <a:pt x="465703" y="497293"/>
                  <a:pt x="470244" y="485260"/>
                </a:cubicBezTo>
                <a:cubicBezTo>
                  <a:pt x="471636" y="480653"/>
                  <a:pt x="475978" y="477238"/>
                  <a:pt x="481083" y="477238"/>
                </a:cubicBezTo>
                <a:lnTo>
                  <a:pt x="670328" y="477238"/>
                </a:lnTo>
                <a:cubicBezTo>
                  <a:pt x="674140" y="477272"/>
                  <a:pt x="677853" y="479260"/>
                  <a:pt x="679974" y="482774"/>
                </a:cubicBezTo>
                <a:cubicBezTo>
                  <a:pt x="683422" y="488409"/>
                  <a:pt x="688261" y="493150"/>
                  <a:pt x="694029" y="496398"/>
                </a:cubicBezTo>
                <a:cubicBezTo>
                  <a:pt x="699532" y="499481"/>
                  <a:pt x="705929" y="501271"/>
                  <a:pt x="712891" y="501271"/>
                </a:cubicBezTo>
                <a:cubicBezTo>
                  <a:pt x="723465" y="501271"/>
                  <a:pt x="733078" y="496929"/>
                  <a:pt x="740006" y="490000"/>
                </a:cubicBezTo>
                <a:cubicBezTo>
                  <a:pt x="746934" y="483072"/>
                  <a:pt x="751243" y="473459"/>
                  <a:pt x="751243" y="462885"/>
                </a:cubicBezTo>
                <a:cubicBezTo>
                  <a:pt x="751243" y="452311"/>
                  <a:pt x="746967" y="442697"/>
                  <a:pt x="740006" y="435770"/>
                </a:cubicBezTo>
                <a:cubicBezTo>
                  <a:pt x="733078" y="428842"/>
                  <a:pt x="723465" y="424532"/>
                  <a:pt x="712891" y="424532"/>
                </a:cubicBezTo>
                <a:cubicBezTo>
                  <a:pt x="705962" y="424532"/>
                  <a:pt x="699532" y="426289"/>
                  <a:pt x="694029" y="429372"/>
                </a:cubicBezTo>
                <a:cubicBezTo>
                  <a:pt x="688560" y="432488"/>
                  <a:pt x="683886" y="436897"/>
                  <a:pt x="680505" y="442234"/>
                </a:cubicBezTo>
                <a:cubicBezTo>
                  <a:pt x="678648" y="445946"/>
                  <a:pt x="674803" y="448532"/>
                  <a:pt x="670361" y="448532"/>
                </a:cubicBezTo>
                <a:lnTo>
                  <a:pt x="579800" y="448532"/>
                </a:lnTo>
                <a:cubicBezTo>
                  <a:pt x="573535" y="448532"/>
                  <a:pt x="568430" y="443427"/>
                  <a:pt x="568430" y="437195"/>
                </a:cubicBezTo>
                <a:cubicBezTo>
                  <a:pt x="568430" y="430963"/>
                  <a:pt x="573535" y="425891"/>
                  <a:pt x="579800" y="425891"/>
                </a:cubicBezTo>
                <a:lnTo>
                  <a:pt x="616992" y="425891"/>
                </a:lnTo>
                <a:close/>
                <a:moveTo>
                  <a:pt x="176549" y="175090"/>
                </a:moveTo>
                <a:cubicBezTo>
                  <a:pt x="181190" y="179300"/>
                  <a:pt x="181521" y="186427"/>
                  <a:pt x="177377" y="191068"/>
                </a:cubicBezTo>
                <a:cubicBezTo>
                  <a:pt x="173167" y="195642"/>
                  <a:pt x="166040" y="196040"/>
                  <a:pt x="161433" y="191830"/>
                </a:cubicBezTo>
                <a:cubicBezTo>
                  <a:pt x="161400" y="191830"/>
                  <a:pt x="156195" y="187024"/>
                  <a:pt x="146980" y="184902"/>
                </a:cubicBezTo>
                <a:lnTo>
                  <a:pt x="146980" y="239796"/>
                </a:lnTo>
                <a:cubicBezTo>
                  <a:pt x="150196" y="240989"/>
                  <a:pt x="153610" y="242249"/>
                  <a:pt x="157223" y="243542"/>
                </a:cubicBezTo>
                <a:cubicBezTo>
                  <a:pt x="174361" y="249575"/>
                  <a:pt x="184703" y="261177"/>
                  <a:pt x="189278" y="274569"/>
                </a:cubicBezTo>
                <a:cubicBezTo>
                  <a:pt x="192195" y="283088"/>
                  <a:pt x="192659" y="292270"/>
                  <a:pt x="191001" y="301087"/>
                </a:cubicBezTo>
                <a:cubicBezTo>
                  <a:pt x="189344" y="309772"/>
                  <a:pt x="185565" y="318225"/>
                  <a:pt x="179996" y="325452"/>
                </a:cubicBezTo>
                <a:cubicBezTo>
                  <a:pt x="172239" y="335462"/>
                  <a:pt x="160969" y="343186"/>
                  <a:pt x="147013" y="345970"/>
                </a:cubicBezTo>
                <a:lnTo>
                  <a:pt x="147013" y="359561"/>
                </a:lnTo>
                <a:cubicBezTo>
                  <a:pt x="147013" y="365826"/>
                  <a:pt x="141909" y="370865"/>
                  <a:pt x="135677" y="370865"/>
                </a:cubicBezTo>
                <a:cubicBezTo>
                  <a:pt x="129445" y="370865"/>
                  <a:pt x="124373" y="365826"/>
                  <a:pt x="124373" y="359561"/>
                </a:cubicBezTo>
                <a:lnTo>
                  <a:pt x="124373" y="346932"/>
                </a:lnTo>
                <a:cubicBezTo>
                  <a:pt x="119434" y="346667"/>
                  <a:pt x="115058" y="346103"/>
                  <a:pt x="110716" y="345009"/>
                </a:cubicBezTo>
                <a:cubicBezTo>
                  <a:pt x="102926" y="343120"/>
                  <a:pt x="95733" y="339739"/>
                  <a:pt x="86551" y="333739"/>
                </a:cubicBezTo>
                <a:cubicBezTo>
                  <a:pt x="81313" y="330324"/>
                  <a:pt x="79855" y="323330"/>
                  <a:pt x="83302" y="318059"/>
                </a:cubicBezTo>
                <a:cubicBezTo>
                  <a:pt x="86716" y="312822"/>
                  <a:pt x="93744" y="311363"/>
                  <a:pt x="98981" y="314811"/>
                </a:cubicBezTo>
                <a:cubicBezTo>
                  <a:pt x="105909" y="319352"/>
                  <a:pt x="111014" y="321805"/>
                  <a:pt x="116119" y="323065"/>
                </a:cubicBezTo>
                <a:cubicBezTo>
                  <a:pt x="118638" y="323728"/>
                  <a:pt x="121356" y="324059"/>
                  <a:pt x="124373" y="324258"/>
                </a:cubicBezTo>
                <a:lnTo>
                  <a:pt x="124373" y="254978"/>
                </a:lnTo>
                <a:cubicBezTo>
                  <a:pt x="116020" y="251265"/>
                  <a:pt x="107699" y="246923"/>
                  <a:pt x="100539" y="241321"/>
                </a:cubicBezTo>
                <a:cubicBezTo>
                  <a:pt x="94374" y="236481"/>
                  <a:pt x="90197" y="229984"/>
                  <a:pt x="88042" y="222724"/>
                </a:cubicBezTo>
                <a:cubicBezTo>
                  <a:pt x="85954" y="215697"/>
                  <a:pt x="85655" y="207940"/>
                  <a:pt x="87147" y="200482"/>
                </a:cubicBezTo>
                <a:cubicBezTo>
                  <a:pt x="88606" y="193090"/>
                  <a:pt x="91821" y="185830"/>
                  <a:pt x="96661" y="179631"/>
                </a:cubicBezTo>
                <a:cubicBezTo>
                  <a:pt x="102131" y="172637"/>
                  <a:pt x="109655" y="167068"/>
                  <a:pt x="119069" y="164251"/>
                </a:cubicBezTo>
                <a:cubicBezTo>
                  <a:pt x="120859" y="163687"/>
                  <a:pt x="122616" y="163256"/>
                  <a:pt x="124373" y="162892"/>
                </a:cubicBezTo>
                <a:lnTo>
                  <a:pt x="124373" y="150759"/>
                </a:lnTo>
                <a:cubicBezTo>
                  <a:pt x="124373" y="144494"/>
                  <a:pt x="129412" y="139389"/>
                  <a:pt x="135677" y="139389"/>
                </a:cubicBezTo>
                <a:cubicBezTo>
                  <a:pt x="141941" y="139389"/>
                  <a:pt x="147013" y="144494"/>
                  <a:pt x="147013" y="150759"/>
                </a:cubicBezTo>
                <a:lnTo>
                  <a:pt x="147013" y="162063"/>
                </a:lnTo>
                <a:cubicBezTo>
                  <a:pt x="165411" y="164847"/>
                  <a:pt x="176549" y="175123"/>
                  <a:pt x="176582" y="175123"/>
                </a:cubicBezTo>
                <a:lnTo>
                  <a:pt x="176582" y="175123"/>
                </a:lnTo>
                <a:close/>
                <a:moveTo>
                  <a:pt x="124340" y="186328"/>
                </a:moveTo>
                <a:cubicBezTo>
                  <a:pt x="120196" y="187786"/>
                  <a:pt x="116881" y="190338"/>
                  <a:pt x="114395" y="193521"/>
                </a:cubicBezTo>
                <a:cubicBezTo>
                  <a:pt x="111843" y="196769"/>
                  <a:pt x="110119" y="200714"/>
                  <a:pt x="109357" y="204791"/>
                </a:cubicBezTo>
                <a:cubicBezTo>
                  <a:pt x="108594" y="208736"/>
                  <a:pt x="108661" y="212714"/>
                  <a:pt x="109754" y="216227"/>
                </a:cubicBezTo>
                <a:cubicBezTo>
                  <a:pt x="110616" y="219178"/>
                  <a:pt x="112207" y="221697"/>
                  <a:pt x="114429" y="223520"/>
                </a:cubicBezTo>
                <a:cubicBezTo>
                  <a:pt x="117213" y="225675"/>
                  <a:pt x="120528" y="227763"/>
                  <a:pt x="124373" y="229818"/>
                </a:cubicBezTo>
                <a:lnTo>
                  <a:pt x="124373" y="186328"/>
                </a:lnTo>
                <a:close/>
                <a:moveTo>
                  <a:pt x="147013" y="263862"/>
                </a:moveTo>
                <a:lnTo>
                  <a:pt x="147013" y="322568"/>
                </a:lnTo>
                <a:cubicBezTo>
                  <a:pt x="153278" y="320380"/>
                  <a:pt x="158417" y="316435"/>
                  <a:pt x="162129" y="311595"/>
                </a:cubicBezTo>
                <a:cubicBezTo>
                  <a:pt x="165477" y="307220"/>
                  <a:pt x="167731" y="302115"/>
                  <a:pt x="168759" y="296911"/>
                </a:cubicBezTo>
                <a:cubicBezTo>
                  <a:pt x="169687" y="291806"/>
                  <a:pt x="169488" y="286568"/>
                  <a:pt x="167864" y="281828"/>
                </a:cubicBezTo>
                <a:cubicBezTo>
                  <a:pt x="164350" y="271585"/>
                  <a:pt x="156527" y="267309"/>
                  <a:pt x="147013" y="263895"/>
                </a:cubicBezTo>
                <a:lnTo>
                  <a:pt x="147013" y="263895"/>
                </a:lnTo>
                <a:close/>
                <a:moveTo>
                  <a:pt x="162361" y="419460"/>
                </a:moveTo>
                <a:cubicBezTo>
                  <a:pt x="156096" y="419460"/>
                  <a:pt x="151057" y="414422"/>
                  <a:pt x="151057" y="408157"/>
                </a:cubicBezTo>
                <a:cubicBezTo>
                  <a:pt x="151057" y="401892"/>
                  <a:pt x="156096" y="396820"/>
                  <a:pt x="162361" y="396820"/>
                </a:cubicBezTo>
                <a:lnTo>
                  <a:pt x="227564" y="396820"/>
                </a:lnTo>
                <a:cubicBezTo>
                  <a:pt x="233829" y="396820"/>
                  <a:pt x="238901" y="401925"/>
                  <a:pt x="238901" y="408157"/>
                </a:cubicBezTo>
                <a:lnTo>
                  <a:pt x="238901" y="500144"/>
                </a:lnTo>
                <a:cubicBezTo>
                  <a:pt x="238901" y="506442"/>
                  <a:pt x="233796" y="511514"/>
                  <a:pt x="227564" y="511514"/>
                </a:cubicBezTo>
                <a:lnTo>
                  <a:pt x="204393" y="511514"/>
                </a:lnTo>
                <a:lnTo>
                  <a:pt x="204393" y="534850"/>
                </a:lnTo>
                <a:lnTo>
                  <a:pt x="227564" y="534850"/>
                </a:lnTo>
                <a:cubicBezTo>
                  <a:pt x="233829" y="534850"/>
                  <a:pt x="238901" y="539889"/>
                  <a:pt x="238901" y="546154"/>
                </a:cubicBezTo>
                <a:lnTo>
                  <a:pt x="238901" y="592164"/>
                </a:lnTo>
                <a:cubicBezTo>
                  <a:pt x="238901" y="598429"/>
                  <a:pt x="233796" y="603501"/>
                  <a:pt x="227564" y="603501"/>
                </a:cubicBezTo>
                <a:lnTo>
                  <a:pt x="45811" y="603501"/>
                </a:lnTo>
                <a:cubicBezTo>
                  <a:pt x="39546" y="603501"/>
                  <a:pt x="34508" y="598396"/>
                  <a:pt x="34508" y="592164"/>
                </a:cubicBezTo>
                <a:lnTo>
                  <a:pt x="34508" y="557491"/>
                </a:lnTo>
                <a:lnTo>
                  <a:pt x="11337" y="557491"/>
                </a:lnTo>
                <a:cubicBezTo>
                  <a:pt x="5072" y="557491"/>
                  <a:pt x="0" y="552452"/>
                  <a:pt x="0" y="546154"/>
                </a:cubicBezTo>
                <a:lnTo>
                  <a:pt x="0" y="500144"/>
                </a:lnTo>
                <a:cubicBezTo>
                  <a:pt x="0" y="493879"/>
                  <a:pt x="5105" y="488840"/>
                  <a:pt x="11337" y="488840"/>
                </a:cubicBezTo>
                <a:lnTo>
                  <a:pt x="34508" y="488840"/>
                </a:lnTo>
                <a:lnTo>
                  <a:pt x="34508" y="408157"/>
                </a:lnTo>
                <a:cubicBezTo>
                  <a:pt x="34508" y="401892"/>
                  <a:pt x="39546" y="396820"/>
                  <a:pt x="45811" y="396820"/>
                </a:cubicBezTo>
                <a:lnTo>
                  <a:pt x="111014" y="396820"/>
                </a:lnTo>
                <a:cubicBezTo>
                  <a:pt x="117279" y="396820"/>
                  <a:pt x="122318" y="401925"/>
                  <a:pt x="122318" y="408157"/>
                </a:cubicBezTo>
                <a:cubicBezTo>
                  <a:pt x="122318" y="414389"/>
                  <a:pt x="117279" y="419460"/>
                  <a:pt x="111014" y="419460"/>
                </a:cubicBezTo>
                <a:lnTo>
                  <a:pt x="57148" y="419460"/>
                </a:lnTo>
                <a:lnTo>
                  <a:pt x="57148" y="442830"/>
                </a:lnTo>
                <a:lnTo>
                  <a:pt x="216227" y="442830"/>
                </a:lnTo>
                <a:lnTo>
                  <a:pt x="216227" y="419460"/>
                </a:lnTo>
                <a:lnTo>
                  <a:pt x="162328" y="419460"/>
                </a:lnTo>
                <a:close/>
                <a:moveTo>
                  <a:pt x="181720" y="511481"/>
                </a:moveTo>
                <a:lnTo>
                  <a:pt x="22640" y="511481"/>
                </a:lnTo>
                <a:lnTo>
                  <a:pt x="22640" y="534817"/>
                </a:lnTo>
                <a:lnTo>
                  <a:pt x="181720" y="534817"/>
                </a:lnTo>
                <a:lnTo>
                  <a:pt x="181720" y="511481"/>
                </a:lnTo>
                <a:close/>
                <a:moveTo>
                  <a:pt x="216260" y="488807"/>
                </a:moveTo>
                <a:lnTo>
                  <a:pt x="216260" y="465437"/>
                </a:lnTo>
                <a:lnTo>
                  <a:pt x="57181" y="465437"/>
                </a:lnTo>
                <a:lnTo>
                  <a:pt x="57181" y="488807"/>
                </a:lnTo>
                <a:lnTo>
                  <a:pt x="216260" y="488807"/>
                </a:lnTo>
                <a:close/>
                <a:moveTo>
                  <a:pt x="57181" y="557491"/>
                </a:moveTo>
                <a:lnTo>
                  <a:pt x="57181" y="580827"/>
                </a:lnTo>
                <a:lnTo>
                  <a:pt x="216260" y="580827"/>
                </a:lnTo>
                <a:lnTo>
                  <a:pt x="216260" y="557491"/>
                </a:lnTo>
                <a:lnTo>
                  <a:pt x="57181" y="557491"/>
                </a:lnTo>
                <a:close/>
                <a:moveTo>
                  <a:pt x="330954" y="333241"/>
                </a:moveTo>
                <a:cubicBezTo>
                  <a:pt x="324656" y="333241"/>
                  <a:pt x="319618" y="328137"/>
                  <a:pt x="319618" y="321871"/>
                </a:cubicBezTo>
                <a:cubicBezTo>
                  <a:pt x="319618" y="315606"/>
                  <a:pt x="324656" y="310568"/>
                  <a:pt x="330954" y="310568"/>
                </a:cubicBezTo>
                <a:lnTo>
                  <a:pt x="351307" y="310568"/>
                </a:lnTo>
                <a:cubicBezTo>
                  <a:pt x="357572" y="310568"/>
                  <a:pt x="362611" y="315606"/>
                  <a:pt x="362611" y="321871"/>
                </a:cubicBezTo>
                <a:cubicBezTo>
                  <a:pt x="362611" y="328137"/>
                  <a:pt x="357572" y="333241"/>
                  <a:pt x="351307" y="333241"/>
                </a:cubicBezTo>
                <a:lnTo>
                  <a:pt x="330954" y="333241"/>
                </a:lnTo>
                <a:close/>
                <a:moveTo>
                  <a:pt x="402687" y="333241"/>
                </a:moveTo>
                <a:cubicBezTo>
                  <a:pt x="396422" y="333241"/>
                  <a:pt x="391384" y="328137"/>
                  <a:pt x="391384" y="321871"/>
                </a:cubicBezTo>
                <a:cubicBezTo>
                  <a:pt x="391384" y="315606"/>
                  <a:pt x="396422" y="310568"/>
                  <a:pt x="402687" y="310568"/>
                </a:cubicBezTo>
                <a:lnTo>
                  <a:pt x="582882" y="310568"/>
                </a:lnTo>
                <a:cubicBezTo>
                  <a:pt x="589147" y="310568"/>
                  <a:pt x="594219" y="315606"/>
                  <a:pt x="594219" y="321871"/>
                </a:cubicBezTo>
                <a:cubicBezTo>
                  <a:pt x="594219" y="328137"/>
                  <a:pt x="589114" y="333241"/>
                  <a:pt x="582882" y="333241"/>
                </a:cubicBezTo>
                <a:lnTo>
                  <a:pt x="402687" y="333241"/>
                </a:lnTo>
                <a:close/>
                <a:moveTo>
                  <a:pt x="330954" y="279541"/>
                </a:moveTo>
                <a:cubicBezTo>
                  <a:pt x="324656" y="279541"/>
                  <a:pt x="319618" y="274436"/>
                  <a:pt x="319618" y="268204"/>
                </a:cubicBezTo>
                <a:cubicBezTo>
                  <a:pt x="319618" y="261972"/>
                  <a:pt x="324656" y="256900"/>
                  <a:pt x="330954" y="256900"/>
                </a:cubicBezTo>
                <a:lnTo>
                  <a:pt x="351307" y="256900"/>
                </a:lnTo>
                <a:cubicBezTo>
                  <a:pt x="357572" y="256900"/>
                  <a:pt x="362611" y="261939"/>
                  <a:pt x="362611" y="268204"/>
                </a:cubicBezTo>
                <a:cubicBezTo>
                  <a:pt x="362611" y="274469"/>
                  <a:pt x="357572" y="279541"/>
                  <a:pt x="351307" y="279541"/>
                </a:cubicBezTo>
                <a:lnTo>
                  <a:pt x="330954" y="279541"/>
                </a:lnTo>
                <a:close/>
                <a:moveTo>
                  <a:pt x="402687" y="279541"/>
                </a:moveTo>
                <a:cubicBezTo>
                  <a:pt x="396422" y="279541"/>
                  <a:pt x="391384" y="274436"/>
                  <a:pt x="391384" y="268204"/>
                </a:cubicBezTo>
                <a:cubicBezTo>
                  <a:pt x="391384" y="261972"/>
                  <a:pt x="396422" y="256900"/>
                  <a:pt x="402687" y="256900"/>
                </a:cubicBezTo>
                <a:lnTo>
                  <a:pt x="582882" y="256900"/>
                </a:lnTo>
                <a:cubicBezTo>
                  <a:pt x="589147" y="256900"/>
                  <a:pt x="594219" y="261939"/>
                  <a:pt x="594219" y="268204"/>
                </a:cubicBezTo>
                <a:cubicBezTo>
                  <a:pt x="594219" y="274469"/>
                  <a:pt x="589114" y="279541"/>
                  <a:pt x="582882" y="279541"/>
                </a:cubicBezTo>
                <a:lnTo>
                  <a:pt x="402687" y="279541"/>
                </a:lnTo>
                <a:close/>
                <a:moveTo>
                  <a:pt x="330954" y="225874"/>
                </a:moveTo>
                <a:cubicBezTo>
                  <a:pt x="324656" y="225874"/>
                  <a:pt x="319618" y="220769"/>
                  <a:pt x="319618" y="214504"/>
                </a:cubicBezTo>
                <a:cubicBezTo>
                  <a:pt x="319618" y="208239"/>
                  <a:pt x="324656" y="203200"/>
                  <a:pt x="330954" y="203200"/>
                </a:cubicBezTo>
                <a:lnTo>
                  <a:pt x="351307" y="203200"/>
                </a:lnTo>
                <a:cubicBezTo>
                  <a:pt x="357572" y="203200"/>
                  <a:pt x="362611" y="208272"/>
                  <a:pt x="362611" y="214504"/>
                </a:cubicBezTo>
                <a:cubicBezTo>
                  <a:pt x="362611" y="220736"/>
                  <a:pt x="357572" y="225874"/>
                  <a:pt x="351307" y="225874"/>
                </a:cubicBezTo>
                <a:lnTo>
                  <a:pt x="330954" y="225874"/>
                </a:lnTo>
                <a:close/>
                <a:moveTo>
                  <a:pt x="402687" y="225874"/>
                </a:moveTo>
                <a:cubicBezTo>
                  <a:pt x="396422" y="225874"/>
                  <a:pt x="391384" y="220769"/>
                  <a:pt x="391384" y="214504"/>
                </a:cubicBezTo>
                <a:cubicBezTo>
                  <a:pt x="391384" y="208239"/>
                  <a:pt x="396422" y="203200"/>
                  <a:pt x="402687" y="203200"/>
                </a:cubicBezTo>
                <a:lnTo>
                  <a:pt x="582882" y="203200"/>
                </a:lnTo>
                <a:cubicBezTo>
                  <a:pt x="589147" y="203200"/>
                  <a:pt x="594219" y="208272"/>
                  <a:pt x="594219" y="214504"/>
                </a:cubicBezTo>
                <a:cubicBezTo>
                  <a:pt x="594219" y="220736"/>
                  <a:pt x="589114" y="225874"/>
                  <a:pt x="582882" y="225874"/>
                </a:cubicBezTo>
                <a:lnTo>
                  <a:pt x="402687" y="225874"/>
                </a:lnTo>
                <a:close/>
                <a:moveTo>
                  <a:pt x="330954" y="172173"/>
                </a:moveTo>
                <a:cubicBezTo>
                  <a:pt x="324656" y="172173"/>
                  <a:pt x="319618" y="167068"/>
                  <a:pt x="319618" y="160836"/>
                </a:cubicBezTo>
                <a:cubicBezTo>
                  <a:pt x="319618" y="154604"/>
                  <a:pt x="324656" y="149533"/>
                  <a:pt x="330954" y="149533"/>
                </a:cubicBezTo>
                <a:lnTo>
                  <a:pt x="351307" y="149533"/>
                </a:lnTo>
                <a:cubicBezTo>
                  <a:pt x="357572" y="149533"/>
                  <a:pt x="362611" y="154571"/>
                  <a:pt x="362611" y="160836"/>
                </a:cubicBezTo>
                <a:cubicBezTo>
                  <a:pt x="362611" y="167101"/>
                  <a:pt x="357572" y="172173"/>
                  <a:pt x="351307" y="172173"/>
                </a:cubicBezTo>
                <a:lnTo>
                  <a:pt x="330954" y="172173"/>
                </a:lnTo>
                <a:close/>
                <a:moveTo>
                  <a:pt x="402687" y="172173"/>
                </a:moveTo>
                <a:cubicBezTo>
                  <a:pt x="396422" y="172173"/>
                  <a:pt x="391384" y="167068"/>
                  <a:pt x="391384" y="160836"/>
                </a:cubicBezTo>
                <a:cubicBezTo>
                  <a:pt x="391384" y="154604"/>
                  <a:pt x="396422" y="149533"/>
                  <a:pt x="402687" y="149533"/>
                </a:cubicBezTo>
                <a:lnTo>
                  <a:pt x="582882" y="149533"/>
                </a:lnTo>
                <a:cubicBezTo>
                  <a:pt x="589147" y="149533"/>
                  <a:pt x="594219" y="154571"/>
                  <a:pt x="594219" y="160836"/>
                </a:cubicBezTo>
                <a:cubicBezTo>
                  <a:pt x="594219" y="167101"/>
                  <a:pt x="589114" y="172173"/>
                  <a:pt x="582882" y="172173"/>
                </a:cubicBezTo>
                <a:lnTo>
                  <a:pt x="402687" y="172173"/>
                </a:lnTo>
                <a:close/>
                <a:moveTo>
                  <a:pt x="547248" y="564982"/>
                </a:moveTo>
                <a:cubicBezTo>
                  <a:pt x="540983" y="564982"/>
                  <a:pt x="535944" y="559911"/>
                  <a:pt x="535944" y="553679"/>
                </a:cubicBezTo>
                <a:cubicBezTo>
                  <a:pt x="535944" y="547447"/>
                  <a:pt x="541016" y="542342"/>
                  <a:pt x="547248" y="542342"/>
                </a:cubicBezTo>
                <a:lnTo>
                  <a:pt x="582882" y="542342"/>
                </a:lnTo>
                <a:cubicBezTo>
                  <a:pt x="589147" y="542342"/>
                  <a:pt x="594252" y="547447"/>
                  <a:pt x="594252" y="553679"/>
                </a:cubicBezTo>
                <a:cubicBezTo>
                  <a:pt x="594252" y="559911"/>
                  <a:pt x="589147" y="564982"/>
                  <a:pt x="582882" y="564982"/>
                </a:cubicBezTo>
                <a:lnTo>
                  <a:pt x="547248" y="564982"/>
                </a:lnTo>
                <a:close/>
                <a:moveTo>
                  <a:pt x="402687" y="110815"/>
                </a:moveTo>
                <a:cubicBezTo>
                  <a:pt x="396422" y="110815"/>
                  <a:pt x="391384" y="105777"/>
                  <a:pt x="391384" y="99479"/>
                </a:cubicBezTo>
                <a:cubicBezTo>
                  <a:pt x="391384" y="93180"/>
                  <a:pt x="396422" y="88175"/>
                  <a:pt x="402687" y="88175"/>
                </a:cubicBezTo>
                <a:lnTo>
                  <a:pt x="511182" y="88175"/>
                </a:lnTo>
                <a:cubicBezTo>
                  <a:pt x="517447" y="88175"/>
                  <a:pt x="522486" y="93214"/>
                  <a:pt x="522486" y="99479"/>
                </a:cubicBezTo>
                <a:cubicBezTo>
                  <a:pt x="522486" y="105744"/>
                  <a:pt x="517447" y="110815"/>
                  <a:pt x="511182" y="110815"/>
                </a:cubicBezTo>
                <a:lnTo>
                  <a:pt x="402687" y="110815"/>
                </a:lnTo>
                <a:close/>
                <a:moveTo>
                  <a:pt x="712095" y="474222"/>
                </a:moveTo>
                <a:cubicBezTo>
                  <a:pt x="705830" y="474222"/>
                  <a:pt x="700792" y="469117"/>
                  <a:pt x="700792" y="462885"/>
                </a:cubicBezTo>
                <a:cubicBezTo>
                  <a:pt x="700792" y="456653"/>
                  <a:pt x="705863" y="451581"/>
                  <a:pt x="712095" y="451581"/>
                </a:cubicBezTo>
                <a:lnTo>
                  <a:pt x="715410" y="451581"/>
                </a:lnTo>
                <a:cubicBezTo>
                  <a:pt x="721675" y="451581"/>
                  <a:pt x="726713" y="456653"/>
                  <a:pt x="726713" y="462885"/>
                </a:cubicBezTo>
                <a:cubicBezTo>
                  <a:pt x="726713" y="469117"/>
                  <a:pt x="721675" y="474222"/>
                  <a:pt x="715410" y="474222"/>
                </a:cubicBezTo>
                <a:lnTo>
                  <a:pt x="712095" y="474222"/>
                </a:lnTo>
                <a:close/>
                <a:moveTo>
                  <a:pt x="236050" y="22607"/>
                </a:moveTo>
                <a:cubicBezTo>
                  <a:pt x="225509" y="22607"/>
                  <a:pt x="215962" y="26883"/>
                  <a:pt x="209067" y="33778"/>
                </a:cubicBezTo>
                <a:cubicBezTo>
                  <a:pt x="202139" y="40706"/>
                  <a:pt x="197830" y="50286"/>
                  <a:pt x="197830" y="60827"/>
                </a:cubicBezTo>
                <a:lnTo>
                  <a:pt x="197830" y="88142"/>
                </a:lnTo>
                <a:lnTo>
                  <a:pt x="274270" y="88142"/>
                </a:lnTo>
                <a:lnTo>
                  <a:pt x="274270" y="60827"/>
                </a:lnTo>
                <a:cubicBezTo>
                  <a:pt x="274270" y="50286"/>
                  <a:pt x="269994" y="40739"/>
                  <a:pt x="263099" y="33811"/>
                </a:cubicBezTo>
                <a:cubicBezTo>
                  <a:pt x="256171" y="26917"/>
                  <a:pt x="246591" y="22640"/>
                  <a:pt x="236083" y="22640"/>
                </a:cubicBezTo>
                <a:lnTo>
                  <a:pt x="236083" y="2264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790978" y="1458875"/>
            <a:ext cx="628726" cy="548222"/>
          </a:xfrm>
          <a:custGeom>
            <a:avLst/>
            <a:gdLst/>
            <a:ahLst/>
            <a:cxnLst/>
            <a:rect l="l" t="t" r="r" b="b"/>
            <a:pathLst>
              <a:path w="773817" h="678913" extrusionOk="0">
                <a:moveTo>
                  <a:pt x="333142" y="479128"/>
                </a:moveTo>
                <a:cubicBezTo>
                  <a:pt x="326877" y="479128"/>
                  <a:pt x="321838" y="474089"/>
                  <a:pt x="321838" y="467824"/>
                </a:cubicBezTo>
                <a:cubicBezTo>
                  <a:pt x="321838" y="461559"/>
                  <a:pt x="326877" y="456454"/>
                  <a:pt x="333142" y="456454"/>
                </a:cubicBezTo>
                <a:lnTo>
                  <a:pt x="441007" y="456454"/>
                </a:lnTo>
                <a:cubicBezTo>
                  <a:pt x="455957" y="456454"/>
                  <a:pt x="470310" y="459438"/>
                  <a:pt x="483404" y="464940"/>
                </a:cubicBezTo>
                <a:cubicBezTo>
                  <a:pt x="497061" y="470609"/>
                  <a:pt x="509326" y="478863"/>
                  <a:pt x="519536" y="489105"/>
                </a:cubicBezTo>
                <a:cubicBezTo>
                  <a:pt x="529779" y="499348"/>
                  <a:pt x="538033" y="511613"/>
                  <a:pt x="543734" y="525237"/>
                </a:cubicBezTo>
                <a:cubicBezTo>
                  <a:pt x="549170" y="538331"/>
                  <a:pt x="552187" y="552684"/>
                  <a:pt x="552187" y="567700"/>
                </a:cubicBezTo>
                <a:cubicBezTo>
                  <a:pt x="552187" y="582717"/>
                  <a:pt x="549170" y="597003"/>
                  <a:pt x="543734" y="610130"/>
                </a:cubicBezTo>
                <a:cubicBezTo>
                  <a:pt x="538033" y="623754"/>
                  <a:pt x="529779" y="636019"/>
                  <a:pt x="519536" y="646262"/>
                </a:cubicBezTo>
                <a:cubicBezTo>
                  <a:pt x="509359" y="656505"/>
                  <a:pt x="497094" y="664759"/>
                  <a:pt x="483404" y="670427"/>
                </a:cubicBezTo>
                <a:cubicBezTo>
                  <a:pt x="470310" y="675930"/>
                  <a:pt x="455924" y="678913"/>
                  <a:pt x="441007" y="678913"/>
                </a:cubicBezTo>
                <a:lnTo>
                  <a:pt x="11337" y="678913"/>
                </a:lnTo>
                <a:cubicBezTo>
                  <a:pt x="5072" y="678913"/>
                  <a:pt x="0" y="673875"/>
                  <a:pt x="0" y="667577"/>
                </a:cubicBezTo>
                <a:lnTo>
                  <a:pt x="0" y="621732"/>
                </a:lnTo>
                <a:cubicBezTo>
                  <a:pt x="0" y="615467"/>
                  <a:pt x="5105" y="610396"/>
                  <a:pt x="11337" y="610396"/>
                </a:cubicBezTo>
                <a:lnTo>
                  <a:pt x="281795" y="610396"/>
                </a:lnTo>
                <a:cubicBezTo>
                  <a:pt x="288060" y="610396"/>
                  <a:pt x="293099" y="615500"/>
                  <a:pt x="293099" y="621732"/>
                </a:cubicBezTo>
                <a:cubicBezTo>
                  <a:pt x="293099" y="627964"/>
                  <a:pt x="288060" y="633069"/>
                  <a:pt x="281795" y="633069"/>
                </a:cubicBezTo>
                <a:lnTo>
                  <a:pt x="22640" y="633069"/>
                </a:lnTo>
                <a:lnTo>
                  <a:pt x="22640" y="656240"/>
                </a:lnTo>
                <a:lnTo>
                  <a:pt x="441007" y="656240"/>
                </a:lnTo>
                <a:cubicBezTo>
                  <a:pt x="452973" y="656240"/>
                  <a:pt x="464410" y="653853"/>
                  <a:pt x="474752" y="649544"/>
                </a:cubicBezTo>
                <a:cubicBezTo>
                  <a:pt x="485559" y="645036"/>
                  <a:pt x="495304" y="638439"/>
                  <a:pt x="503492" y="630218"/>
                </a:cubicBezTo>
                <a:cubicBezTo>
                  <a:pt x="511712" y="622031"/>
                  <a:pt x="518309" y="612285"/>
                  <a:pt x="522817" y="601479"/>
                </a:cubicBezTo>
                <a:cubicBezTo>
                  <a:pt x="527093" y="591070"/>
                  <a:pt x="529513" y="579667"/>
                  <a:pt x="529513" y="567700"/>
                </a:cubicBezTo>
                <a:cubicBezTo>
                  <a:pt x="529513" y="555734"/>
                  <a:pt x="527127" y="544298"/>
                  <a:pt x="522817" y="533889"/>
                </a:cubicBezTo>
                <a:cubicBezTo>
                  <a:pt x="518309" y="523082"/>
                  <a:pt x="511712" y="513337"/>
                  <a:pt x="503492" y="505149"/>
                </a:cubicBezTo>
                <a:cubicBezTo>
                  <a:pt x="495304" y="496928"/>
                  <a:pt x="485559" y="490332"/>
                  <a:pt x="474752" y="485857"/>
                </a:cubicBezTo>
                <a:cubicBezTo>
                  <a:pt x="464377" y="481514"/>
                  <a:pt x="452940" y="479128"/>
                  <a:pt x="441007" y="479128"/>
                </a:cubicBezTo>
                <a:lnTo>
                  <a:pt x="333142" y="479128"/>
                </a:lnTo>
                <a:close/>
                <a:moveTo>
                  <a:pt x="678814" y="508000"/>
                </a:moveTo>
                <a:lnTo>
                  <a:pt x="699068" y="514199"/>
                </a:lnTo>
                <a:cubicBezTo>
                  <a:pt x="705034" y="516055"/>
                  <a:pt x="708382" y="522386"/>
                  <a:pt x="706559" y="528353"/>
                </a:cubicBezTo>
                <a:cubicBezTo>
                  <a:pt x="704703" y="534320"/>
                  <a:pt x="698372" y="537701"/>
                  <a:pt x="692405" y="535845"/>
                </a:cubicBezTo>
                <a:lnTo>
                  <a:pt x="678781" y="531635"/>
                </a:lnTo>
                <a:lnTo>
                  <a:pt x="678781" y="551988"/>
                </a:lnTo>
                <a:lnTo>
                  <a:pt x="699034" y="558253"/>
                </a:lnTo>
                <a:cubicBezTo>
                  <a:pt x="705001" y="560109"/>
                  <a:pt x="708349" y="566408"/>
                  <a:pt x="706526" y="572341"/>
                </a:cubicBezTo>
                <a:cubicBezTo>
                  <a:pt x="704670" y="578341"/>
                  <a:pt x="698338" y="581689"/>
                  <a:pt x="692371" y="579833"/>
                </a:cubicBezTo>
                <a:lnTo>
                  <a:pt x="678748" y="575623"/>
                </a:lnTo>
                <a:lnTo>
                  <a:pt x="678748" y="596009"/>
                </a:lnTo>
                <a:lnTo>
                  <a:pt x="699001" y="602208"/>
                </a:lnTo>
                <a:cubicBezTo>
                  <a:pt x="704968" y="604064"/>
                  <a:pt x="708316" y="610396"/>
                  <a:pt x="706493" y="616329"/>
                </a:cubicBezTo>
                <a:cubicBezTo>
                  <a:pt x="704637" y="622296"/>
                  <a:pt x="698305" y="625644"/>
                  <a:pt x="692339" y="623787"/>
                </a:cubicBezTo>
                <a:lnTo>
                  <a:pt x="678714" y="619644"/>
                </a:lnTo>
                <a:lnTo>
                  <a:pt x="678714" y="645467"/>
                </a:lnTo>
                <a:cubicBezTo>
                  <a:pt x="678714" y="648384"/>
                  <a:pt x="679908" y="651036"/>
                  <a:pt x="681831" y="653024"/>
                </a:cubicBezTo>
                <a:cubicBezTo>
                  <a:pt x="683786" y="654947"/>
                  <a:pt x="686438" y="656140"/>
                  <a:pt x="689355" y="656140"/>
                </a:cubicBezTo>
                <a:lnTo>
                  <a:pt x="751044" y="656140"/>
                </a:lnTo>
                <a:lnTo>
                  <a:pt x="751044" y="473161"/>
                </a:lnTo>
                <a:lnTo>
                  <a:pt x="678681" y="473161"/>
                </a:lnTo>
                <a:lnTo>
                  <a:pt x="678681" y="507967"/>
                </a:lnTo>
                <a:close/>
                <a:moveTo>
                  <a:pt x="595445" y="326313"/>
                </a:moveTo>
                <a:lnTo>
                  <a:pt x="569822" y="326313"/>
                </a:lnTo>
                <a:cubicBezTo>
                  <a:pt x="566905" y="326313"/>
                  <a:pt x="564253" y="327507"/>
                  <a:pt x="562330" y="329429"/>
                </a:cubicBezTo>
                <a:cubicBezTo>
                  <a:pt x="560375" y="331385"/>
                  <a:pt x="559148" y="334070"/>
                  <a:pt x="559148" y="336954"/>
                </a:cubicBezTo>
                <a:lnTo>
                  <a:pt x="559148" y="395859"/>
                </a:lnTo>
                <a:cubicBezTo>
                  <a:pt x="559148" y="398776"/>
                  <a:pt x="560341" y="401428"/>
                  <a:pt x="562330" y="403350"/>
                </a:cubicBezTo>
                <a:cubicBezTo>
                  <a:pt x="564253" y="405306"/>
                  <a:pt x="566905" y="406533"/>
                  <a:pt x="569822" y="406533"/>
                </a:cubicBezTo>
                <a:lnTo>
                  <a:pt x="751177" y="406533"/>
                </a:lnTo>
                <a:lnTo>
                  <a:pt x="751177" y="326280"/>
                </a:lnTo>
                <a:lnTo>
                  <a:pt x="595445" y="326280"/>
                </a:lnTo>
                <a:close/>
                <a:moveTo>
                  <a:pt x="569822" y="303640"/>
                </a:moveTo>
                <a:lnTo>
                  <a:pt x="585004" y="303640"/>
                </a:lnTo>
                <a:lnTo>
                  <a:pt x="589810" y="244370"/>
                </a:lnTo>
                <a:lnTo>
                  <a:pt x="541215" y="244370"/>
                </a:lnTo>
                <a:lnTo>
                  <a:pt x="541215" y="259851"/>
                </a:lnTo>
                <a:cubicBezTo>
                  <a:pt x="541215" y="266116"/>
                  <a:pt x="536176" y="271154"/>
                  <a:pt x="529911" y="271154"/>
                </a:cubicBezTo>
                <a:lnTo>
                  <a:pt x="420322" y="271154"/>
                </a:lnTo>
                <a:lnTo>
                  <a:pt x="232834" y="339407"/>
                </a:lnTo>
                <a:cubicBezTo>
                  <a:pt x="226968" y="341562"/>
                  <a:pt x="220437" y="338512"/>
                  <a:pt x="218349" y="332645"/>
                </a:cubicBezTo>
                <a:lnTo>
                  <a:pt x="217023" y="328998"/>
                </a:lnTo>
                <a:lnTo>
                  <a:pt x="167698" y="364567"/>
                </a:lnTo>
                <a:cubicBezTo>
                  <a:pt x="157621" y="371859"/>
                  <a:pt x="149798" y="379086"/>
                  <a:pt x="143931" y="386146"/>
                </a:cubicBezTo>
                <a:cubicBezTo>
                  <a:pt x="137897" y="393340"/>
                  <a:pt x="133986" y="400367"/>
                  <a:pt x="131798" y="407030"/>
                </a:cubicBezTo>
                <a:cubicBezTo>
                  <a:pt x="130505" y="411074"/>
                  <a:pt x="129876" y="414886"/>
                  <a:pt x="129809" y="418433"/>
                </a:cubicBezTo>
                <a:cubicBezTo>
                  <a:pt x="129776" y="422112"/>
                  <a:pt x="130373" y="425626"/>
                  <a:pt x="131433" y="428875"/>
                </a:cubicBezTo>
                <a:cubicBezTo>
                  <a:pt x="132561" y="432123"/>
                  <a:pt x="134185" y="435206"/>
                  <a:pt x="136174" y="438024"/>
                </a:cubicBezTo>
                <a:cubicBezTo>
                  <a:pt x="138328" y="440974"/>
                  <a:pt x="140980" y="443725"/>
                  <a:pt x="144030" y="446178"/>
                </a:cubicBezTo>
                <a:cubicBezTo>
                  <a:pt x="148174" y="449460"/>
                  <a:pt x="152914" y="452079"/>
                  <a:pt x="157985" y="453835"/>
                </a:cubicBezTo>
                <a:cubicBezTo>
                  <a:pt x="162925" y="455493"/>
                  <a:pt x="168262" y="456454"/>
                  <a:pt x="173930" y="456454"/>
                </a:cubicBezTo>
                <a:lnTo>
                  <a:pt x="281828" y="456454"/>
                </a:lnTo>
                <a:cubicBezTo>
                  <a:pt x="288093" y="456454"/>
                  <a:pt x="293132" y="461493"/>
                  <a:pt x="293132" y="467791"/>
                </a:cubicBezTo>
                <a:cubicBezTo>
                  <a:pt x="293132" y="474089"/>
                  <a:pt x="288060" y="479095"/>
                  <a:pt x="281828" y="479095"/>
                </a:cubicBezTo>
                <a:lnTo>
                  <a:pt x="173930" y="479095"/>
                </a:lnTo>
                <a:cubicBezTo>
                  <a:pt x="165908" y="479095"/>
                  <a:pt x="158052" y="477735"/>
                  <a:pt x="150627" y="475150"/>
                </a:cubicBezTo>
                <a:cubicBezTo>
                  <a:pt x="143002" y="472498"/>
                  <a:pt x="136008" y="468686"/>
                  <a:pt x="129975" y="463846"/>
                </a:cubicBezTo>
                <a:cubicBezTo>
                  <a:pt x="125401" y="460200"/>
                  <a:pt x="121290" y="455957"/>
                  <a:pt x="117876" y="451217"/>
                </a:cubicBezTo>
                <a:cubicBezTo>
                  <a:pt x="114495" y="446543"/>
                  <a:pt x="111843" y="441438"/>
                  <a:pt x="109987" y="436035"/>
                </a:cubicBezTo>
                <a:cubicBezTo>
                  <a:pt x="108130" y="430466"/>
                  <a:pt x="107169" y="424466"/>
                  <a:pt x="107202" y="418168"/>
                </a:cubicBezTo>
                <a:cubicBezTo>
                  <a:pt x="107235" y="412267"/>
                  <a:pt x="108230" y="406168"/>
                  <a:pt x="110252" y="400002"/>
                </a:cubicBezTo>
                <a:cubicBezTo>
                  <a:pt x="113235" y="390787"/>
                  <a:pt x="118506" y="381240"/>
                  <a:pt x="126528" y="371694"/>
                </a:cubicBezTo>
                <a:cubicBezTo>
                  <a:pt x="133588" y="363174"/>
                  <a:pt x="142804" y="354655"/>
                  <a:pt x="154472" y="346202"/>
                </a:cubicBezTo>
                <a:lnTo>
                  <a:pt x="208935" y="306955"/>
                </a:lnTo>
                <a:lnTo>
                  <a:pt x="200747" y="284381"/>
                </a:lnTo>
                <a:lnTo>
                  <a:pt x="140980" y="327474"/>
                </a:lnTo>
                <a:cubicBezTo>
                  <a:pt x="126826" y="337650"/>
                  <a:pt x="115622" y="348291"/>
                  <a:pt x="107003" y="359064"/>
                </a:cubicBezTo>
                <a:cubicBezTo>
                  <a:pt x="98020" y="370334"/>
                  <a:pt x="91887" y="381738"/>
                  <a:pt x="88241" y="392875"/>
                </a:cubicBezTo>
                <a:cubicBezTo>
                  <a:pt x="85357" y="401660"/>
                  <a:pt x="84031" y="410245"/>
                  <a:pt x="83998" y="418466"/>
                </a:cubicBezTo>
                <a:cubicBezTo>
                  <a:pt x="83998" y="427118"/>
                  <a:pt x="85423" y="435504"/>
                  <a:pt x="88075" y="443394"/>
                </a:cubicBezTo>
                <a:cubicBezTo>
                  <a:pt x="90661" y="450918"/>
                  <a:pt x="94241" y="457979"/>
                  <a:pt x="98816" y="464377"/>
                </a:cubicBezTo>
                <a:cubicBezTo>
                  <a:pt x="103489" y="470973"/>
                  <a:pt x="109158" y="476874"/>
                  <a:pt x="115555" y="481979"/>
                </a:cubicBezTo>
                <a:cubicBezTo>
                  <a:pt x="123644" y="488442"/>
                  <a:pt x="132958" y="493580"/>
                  <a:pt x="142969" y="497094"/>
                </a:cubicBezTo>
                <a:cubicBezTo>
                  <a:pt x="152649" y="500475"/>
                  <a:pt x="163090" y="502332"/>
                  <a:pt x="173897" y="502332"/>
                </a:cubicBezTo>
                <a:lnTo>
                  <a:pt x="440974" y="502332"/>
                </a:lnTo>
                <a:cubicBezTo>
                  <a:pt x="449758" y="502332"/>
                  <a:pt x="458145" y="504088"/>
                  <a:pt x="465868" y="507304"/>
                </a:cubicBezTo>
                <a:cubicBezTo>
                  <a:pt x="473890" y="510652"/>
                  <a:pt x="481083" y="515525"/>
                  <a:pt x="487117" y="521525"/>
                </a:cubicBezTo>
                <a:cubicBezTo>
                  <a:pt x="493116" y="527524"/>
                  <a:pt x="497956" y="534718"/>
                  <a:pt x="501304" y="542739"/>
                </a:cubicBezTo>
                <a:cubicBezTo>
                  <a:pt x="504519" y="550463"/>
                  <a:pt x="506309" y="558883"/>
                  <a:pt x="506309" y="567667"/>
                </a:cubicBezTo>
                <a:cubicBezTo>
                  <a:pt x="506309" y="576452"/>
                  <a:pt x="504519" y="584838"/>
                  <a:pt x="501304" y="592562"/>
                </a:cubicBezTo>
                <a:cubicBezTo>
                  <a:pt x="497956" y="600584"/>
                  <a:pt x="493116" y="607777"/>
                  <a:pt x="487117" y="613777"/>
                </a:cubicBezTo>
                <a:cubicBezTo>
                  <a:pt x="481083" y="619810"/>
                  <a:pt x="473890" y="624649"/>
                  <a:pt x="465868" y="627997"/>
                </a:cubicBezTo>
                <a:cubicBezTo>
                  <a:pt x="458178" y="631213"/>
                  <a:pt x="449758" y="633003"/>
                  <a:pt x="440974" y="633003"/>
                </a:cubicBezTo>
                <a:lnTo>
                  <a:pt x="333109" y="633003"/>
                </a:lnTo>
                <a:cubicBezTo>
                  <a:pt x="326844" y="633003"/>
                  <a:pt x="321805" y="627898"/>
                  <a:pt x="321805" y="621633"/>
                </a:cubicBezTo>
                <a:cubicBezTo>
                  <a:pt x="321805" y="615368"/>
                  <a:pt x="326844" y="610296"/>
                  <a:pt x="333109" y="610296"/>
                </a:cubicBezTo>
                <a:lnTo>
                  <a:pt x="440974" y="610296"/>
                </a:lnTo>
                <a:cubicBezTo>
                  <a:pt x="446708" y="610296"/>
                  <a:pt x="452211" y="609202"/>
                  <a:pt x="457217" y="607081"/>
                </a:cubicBezTo>
                <a:cubicBezTo>
                  <a:pt x="462388" y="604926"/>
                  <a:pt x="467128" y="601744"/>
                  <a:pt x="471040" y="597733"/>
                </a:cubicBezTo>
                <a:cubicBezTo>
                  <a:pt x="475017" y="593755"/>
                  <a:pt x="478233" y="589048"/>
                  <a:pt x="480387" y="583844"/>
                </a:cubicBezTo>
                <a:cubicBezTo>
                  <a:pt x="482476" y="578871"/>
                  <a:pt x="483636" y="573402"/>
                  <a:pt x="483636" y="567634"/>
                </a:cubicBezTo>
                <a:cubicBezTo>
                  <a:pt x="483636" y="561866"/>
                  <a:pt x="482476" y="556364"/>
                  <a:pt x="480387" y="551391"/>
                </a:cubicBezTo>
                <a:cubicBezTo>
                  <a:pt x="478233" y="546220"/>
                  <a:pt x="475050" y="541513"/>
                  <a:pt x="471040" y="537502"/>
                </a:cubicBezTo>
                <a:cubicBezTo>
                  <a:pt x="467095" y="533524"/>
                  <a:pt x="462388" y="530309"/>
                  <a:pt x="457217" y="528154"/>
                </a:cubicBezTo>
                <a:cubicBezTo>
                  <a:pt x="452211" y="526066"/>
                  <a:pt x="446708" y="524939"/>
                  <a:pt x="440974" y="524939"/>
                </a:cubicBezTo>
                <a:lnTo>
                  <a:pt x="173897" y="524939"/>
                </a:lnTo>
                <a:cubicBezTo>
                  <a:pt x="160670" y="524939"/>
                  <a:pt x="147676" y="522618"/>
                  <a:pt x="135511" y="518375"/>
                </a:cubicBezTo>
                <a:cubicBezTo>
                  <a:pt x="123047" y="514000"/>
                  <a:pt x="111478" y="507635"/>
                  <a:pt x="101467" y="499647"/>
                </a:cubicBezTo>
                <a:cubicBezTo>
                  <a:pt x="93412" y="493216"/>
                  <a:pt x="86285" y="485757"/>
                  <a:pt x="80385" y="477404"/>
                </a:cubicBezTo>
                <a:cubicBezTo>
                  <a:pt x="74551" y="469183"/>
                  <a:pt x="69877" y="460167"/>
                  <a:pt x="66628" y="450454"/>
                </a:cubicBezTo>
                <a:cubicBezTo>
                  <a:pt x="63247" y="440344"/>
                  <a:pt x="61391" y="429538"/>
                  <a:pt x="61391" y="418367"/>
                </a:cubicBezTo>
                <a:cubicBezTo>
                  <a:pt x="61424" y="407693"/>
                  <a:pt x="63115" y="396787"/>
                  <a:pt x="66695" y="385748"/>
                </a:cubicBezTo>
                <a:cubicBezTo>
                  <a:pt x="71103" y="372125"/>
                  <a:pt x="78529" y="358335"/>
                  <a:pt x="89368" y="344777"/>
                </a:cubicBezTo>
                <a:cubicBezTo>
                  <a:pt x="99147" y="332578"/>
                  <a:pt x="111810" y="320546"/>
                  <a:pt x="127754" y="309043"/>
                </a:cubicBezTo>
                <a:lnTo>
                  <a:pt x="192659" y="262204"/>
                </a:lnTo>
                <a:lnTo>
                  <a:pt x="190173" y="255309"/>
                </a:lnTo>
                <a:cubicBezTo>
                  <a:pt x="188018" y="249442"/>
                  <a:pt x="191068" y="242978"/>
                  <a:pt x="196935" y="240823"/>
                </a:cubicBezTo>
                <a:lnTo>
                  <a:pt x="378887" y="174593"/>
                </a:lnTo>
                <a:lnTo>
                  <a:pt x="378887" y="144560"/>
                </a:lnTo>
                <a:cubicBezTo>
                  <a:pt x="378887" y="138262"/>
                  <a:pt x="383925" y="133224"/>
                  <a:pt x="390190" y="133224"/>
                </a:cubicBezTo>
                <a:lnTo>
                  <a:pt x="437626" y="133224"/>
                </a:lnTo>
                <a:cubicBezTo>
                  <a:pt x="443924" y="133224"/>
                  <a:pt x="448996" y="138262"/>
                  <a:pt x="448996" y="144560"/>
                </a:cubicBezTo>
                <a:cubicBezTo>
                  <a:pt x="448996" y="150859"/>
                  <a:pt x="443924" y="155864"/>
                  <a:pt x="437626" y="155864"/>
                </a:cubicBezTo>
                <a:lnTo>
                  <a:pt x="401560" y="155864"/>
                </a:lnTo>
                <a:lnTo>
                  <a:pt x="401560" y="182515"/>
                </a:lnTo>
                <a:cubicBezTo>
                  <a:pt x="401560" y="187156"/>
                  <a:pt x="398676" y="191465"/>
                  <a:pt x="394069" y="193156"/>
                </a:cubicBezTo>
                <a:lnTo>
                  <a:pt x="215266" y="258226"/>
                </a:lnTo>
                <a:lnTo>
                  <a:pt x="235619" y="314181"/>
                </a:lnTo>
                <a:lnTo>
                  <a:pt x="413626" y="249409"/>
                </a:lnTo>
                <a:cubicBezTo>
                  <a:pt x="415052" y="248746"/>
                  <a:pt x="416610" y="248381"/>
                  <a:pt x="418300" y="248381"/>
                </a:cubicBezTo>
                <a:lnTo>
                  <a:pt x="430466" y="248381"/>
                </a:lnTo>
                <a:lnTo>
                  <a:pt x="430466" y="213509"/>
                </a:lnTo>
                <a:cubicBezTo>
                  <a:pt x="430466" y="207244"/>
                  <a:pt x="435537" y="202172"/>
                  <a:pt x="441769" y="202172"/>
                </a:cubicBezTo>
                <a:cubicBezTo>
                  <a:pt x="448001" y="202172"/>
                  <a:pt x="453139" y="207277"/>
                  <a:pt x="453139" y="213509"/>
                </a:cubicBezTo>
                <a:lnTo>
                  <a:pt x="453139" y="248381"/>
                </a:lnTo>
                <a:lnTo>
                  <a:pt x="474487" y="248381"/>
                </a:lnTo>
                <a:lnTo>
                  <a:pt x="474487" y="213509"/>
                </a:lnTo>
                <a:cubicBezTo>
                  <a:pt x="474487" y="207244"/>
                  <a:pt x="479525" y="202172"/>
                  <a:pt x="485824" y="202172"/>
                </a:cubicBezTo>
                <a:cubicBezTo>
                  <a:pt x="492122" y="202172"/>
                  <a:pt x="497127" y="207277"/>
                  <a:pt x="497127" y="213509"/>
                </a:cubicBezTo>
                <a:lnTo>
                  <a:pt x="497127" y="248381"/>
                </a:lnTo>
                <a:lnTo>
                  <a:pt x="518475" y="248381"/>
                </a:lnTo>
                <a:lnTo>
                  <a:pt x="518475" y="155897"/>
                </a:lnTo>
                <a:lnTo>
                  <a:pt x="489006" y="155897"/>
                </a:lnTo>
                <a:cubicBezTo>
                  <a:pt x="482741" y="155897"/>
                  <a:pt x="477669" y="150859"/>
                  <a:pt x="477669" y="144594"/>
                </a:cubicBezTo>
                <a:cubicBezTo>
                  <a:pt x="477669" y="138329"/>
                  <a:pt x="482774" y="133257"/>
                  <a:pt x="489006" y="133257"/>
                </a:cubicBezTo>
                <a:lnTo>
                  <a:pt x="529845" y="133257"/>
                </a:lnTo>
                <a:cubicBezTo>
                  <a:pt x="536110" y="133257"/>
                  <a:pt x="541148" y="138295"/>
                  <a:pt x="541148" y="144594"/>
                </a:cubicBezTo>
                <a:lnTo>
                  <a:pt x="541148" y="168063"/>
                </a:lnTo>
                <a:lnTo>
                  <a:pt x="595910" y="168063"/>
                </a:lnTo>
                <a:lnTo>
                  <a:pt x="605125" y="54463"/>
                </a:lnTo>
                <a:cubicBezTo>
                  <a:pt x="606318" y="39414"/>
                  <a:pt x="612650" y="25690"/>
                  <a:pt x="622561" y="15779"/>
                </a:cubicBezTo>
                <a:cubicBezTo>
                  <a:pt x="632273" y="6033"/>
                  <a:pt x="645400" y="0"/>
                  <a:pt x="660450" y="0"/>
                </a:cubicBezTo>
                <a:lnTo>
                  <a:pt x="762514" y="0"/>
                </a:lnTo>
                <a:cubicBezTo>
                  <a:pt x="768779" y="0"/>
                  <a:pt x="773817" y="5105"/>
                  <a:pt x="773817" y="11337"/>
                </a:cubicBezTo>
                <a:lnTo>
                  <a:pt x="773817" y="667378"/>
                </a:lnTo>
                <a:cubicBezTo>
                  <a:pt x="773817" y="673676"/>
                  <a:pt x="768746" y="678714"/>
                  <a:pt x="762514" y="678714"/>
                </a:cubicBezTo>
                <a:lnTo>
                  <a:pt x="689454" y="678714"/>
                </a:lnTo>
                <a:cubicBezTo>
                  <a:pt x="680306" y="678714"/>
                  <a:pt x="671919" y="675002"/>
                  <a:pt x="665886" y="668936"/>
                </a:cubicBezTo>
                <a:cubicBezTo>
                  <a:pt x="659853" y="662903"/>
                  <a:pt x="656107" y="654549"/>
                  <a:pt x="656107" y="645367"/>
                </a:cubicBezTo>
                <a:lnTo>
                  <a:pt x="656107" y="473062"/>
                </a:lnTo>
                <a:lnTo>
                  <a:pt x="631080" y="473062"/>
                </a:lnTo>
                <a:cubicBezTo>
                  <a:pt x="616263" y="473062"/>
                  <a:pt x="601677" y="467029"/>
                  <a:pt x="591136" y="456653"/>
                </a:cubicBezTo>
                <a:cubicBezTo>
                  <a:pt x="583545" y="449195"/>
                  <a:pt x="578142" y="439681"/>
                  <a:pt x="576319" y="429074"/>
                </a:cubicBezTo>
                <a:lnTo>
                  <a:pt x="569755" y="429074"/>
                </a:lnTo>
                <a:cubicBezTo>
                  <a:pt x="560574" y="429074"/>
                  <a:pt x="552220" y="425295"/>
                  <a:pt x="546187" y="419295"/>
                </a:cubicBezTo>
                <a:cubicBezTo>
                  <a:pt x="540154" y="413262"/>
                  <a:pt x="536408" y="404908"/>
                  <a:pt x="536408" y="395726"/>
                </a:cubicBezTo>
                <a:lnTo>
                  <a:pt x="536408" y="336821"/>
                </a:lnTo>
                <a:cubicBezTo>
                  <a:pt x="536408" y="327672"/>
                  <a:pt x="540121" y="319286"/>
                  <a:pt x="546187" y="313253"/>
                </a:cubicBezTo>
                <a:cubicBezTo>
                  <a:pt x="552220" y="307220"/>
                  <a:pt x="560574" y="303507"/>
                  <a:pt x="569755" y="303507"/>
                </a:cubicBezTo>
                <a:lnTo>
                  <a:pt x="569755" y="303507"/>
                </a:lnTo>
                <a:close/>
                <a:moveTo>
                  <a:pt x="611324" y="258790"/>
                </a:moveTo>
                <a:lnTo>
                  <a:pt x="638804" y="258790"/>
                </a:lnTo>
                <a:cubicBezTo>
                  <a:pt x="643643" y="258790"/>
                  <a:pt x="648052" y="256768"/>
                  <a:pt x="651268" y="253552"/>
                </a:cubicBezTo>
                <a:cubicBezTo>
                  <a:pt x="654483" y="250370"/>
                  <a:pt x="656439" y="245962"/>
                  <a:pt x="656439" y="241089"/>
                </a:cubicBezTo>
                <a:lnTo>
                  <a:pt x="656439" y="171477"/>
                </a:lnTo>
                <a:cubicBezTo>
                  <a:pt x="656439" y="166637"/>
                  <a:pt x="654483" y="162229"/>
                  <a:pt x="651268" y="159013"/>
                </a:cubicBezTo>
                <a:cubicBezTo>
                  <a:pt x="648052" y="155798"/>
                  <a:pt x="643643" y="153842"/>
                  <a:pt x="638804" y="153842"/>
                </a:cubicBezTo>
                <a:lnTo>
                  <a:pt x="619876" y="153842"/>
                </a:lnTo>
                <a:lnTo>
                  <a:pt x="611357" y="258823"/>
                </a:lnTo>
                <a:close/>
                <a:moveTo>
                  <a:pt x="621699" y="131168"/>
                </a:moveTo>
                <a:lnTo>
                  <a:pt x="638804" y="131168"/>
                </a:lnTo>
                <a:cubicBezTo>
                  <a:pt x="649909" y="131168"/>
                  <a:pt x="659986" y="135677"/>
                  <a:pt x="667278" y="143002"/>
                </a:cubicBezTo>
                <a:cubicBezTo>
                  <a:pt x="674604" y="150328"/>
                  <a:pt x="679112" y="160405"/>
                  <a:pt x="679112" y="171477"/>
                </a:cubicBezTo>
                <a:lnTo>
                  <a:pt x="679112" y="241089"/>
                </a:lnTo>
                <a:cubicBezTo>
                  <a:pt x="679112" y="252227"/>
                  <a:pt x="674604" y="262304"/>
                  <a:pt x="667278" y="269629"/>
                </a:cubicBezTo>
                <a:cubicBezTo>
                  <a:pt x="659953" y="276922"/>
                  <a:pt x="649875" y="281463"/>
                  <a:pt x="638804" y="281463"/>
                </a:cubicBezTo>
                <a:lnTo>
                  <a:pt x="609500" y="281463"/>
                </a:lnTo>
                <a:lnTo>
                  <a:pt x="607744" y="303673"/>
                </a:lnTo>
                <a:lnTo>
                  <a:pt x="751177" y="303673"/>
                </a:lnTo>
                <a:lnTo>
                  <a:pt x="751177" y="22839"/>
                </a:lnTo>
                <a:lnTo>
                  <a:pt x="660483" y="22839"/>
                </a:lnTo>
                <a:cubicBezTo>
                  <a:pt x="651831" y="22839"/>
                  <a:pt x="644306" y="26353"/>
                  <a:pt x="638638" y="31955"/>
                </a:cubicBezTo>
                <a:cubicBezTo>
                  <a:pt x="632472" y="38121"/>
                  <a:pt x="628528" y="46806"/>
                  <a:pt x="627765" y="56419"/>
                </a:cubicBezTo>
                <a:lnTo>
                  <a:pt x="621732" y="131168"/>
                </a:lnTo>
                <a:close/>
                <a:moveTo>
                  <a:pt x="631146" y="450554"/>
                </a:moveTo>
                <a:lnTo>
                  <a:pt x="751210" y="450554"/>
                </a:lnTo>
                <a:lnTo>
                  <a:pt x="751210" y="429206"/>
                </a:lnTo>
                <a:lnTo>
                  <a:pt x="599755" y="429206"/>
                </a:lnTo>
                <a:cubicBezTo>
                  <a:pt x="601213" y="433549"/>
                  <a:pt x="603733" y="437427"/>
                  <a:pt x="607081" y="440675"/>
                </a:cubicBezTo>
                <a:cubicBezTo>
                  <a:pt x="613478" y="446941"/>
                  <a:pt x="622196" y="450521"/>
                  <a:pt x="631146" y="450521"/>
                </a:cubicBezTo>
                <a:lnTo>
                  <a:pt x="631146" y="450521"/>
                </a:lnTo>
                <a:close/>
                <a:moveTo>
                  <a:pt x="591634" y="221730"/>
                </a:moveTo>
                <a:lnTo>
                  <a:pt x="594120" y="190836"/>
                </a:lnTo>
                <a:lnTo>
                  <a:pt x="541215" y="190836"/>
                </a:lnTo>
                <a:lnTo>
                  <a:pt x="541215" y="221730"/>
                </a:lnTo>
                <a:lnTo>
                  <a:pt x="591634" y="2217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4;p29">
            <a:extLst>
              <a:ext uri="{FF2B5EF4-FFF2-40B4-BE49-F238E27FC236}">
                <a16:creationId xmlns:a16="http://schemas.microsoft.com/office/drawing/2014/main" id="{91EF8B25-D956-890C-8370-F3519AB0AC88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04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1160970" y="354875"/>
            <a:ext cx="6227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 Adoptée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C70D5A-6D06-6F1B-13CA-9CD98FC18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50" y="1200158"/>
            <a:ext cx="4323500" cy="3119741"/>
          </a:xfrm>
          <a:prstGeom prst="rect">
            <a:avLst/>
          </a:prstGeom>
        </p:spPr>
      </p:pic>
      <p:sp>
        <p:nvSpPr>
          <p:cNvPr id="6" name="Google Shape;164;p29">
            <a:extLst>
              <a:ext uri="{FF2B5EF4-FFF2-40B4-BE49-F238E27FC236}">
                <a16:creationId xmlns:a16="http://schemas.microsoft.com/office/drawing/2014/main" id="{18A884DB-15B3-2E63-445F-1E2386CDADC1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05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F3EA7-0A9D-2F07-8534-418ED0F4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847" y="394732"/>
            <a:ext cx="6227700" cy="640200"/>
          </a:xfrm>
        </p:spPr>
        <p:txBody>
          <a:bodyPr/>
          <a:lstStyle/>
          <a:p>
            <a:r>
              <a:rPr lang="fr-FR" dirty="0"/>
              <a:t>Planning de projet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5AA08-A232-D694-D03E-E0EB67E2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7" y="1196947"/>
            <a:ext cx="8745265" cy="3443448"/>
          </a:xfrm>
          <a:prstGeom prst="rect">
            <a:avLst/>
          </a:prstGeom>
        </p:spPr>
      </p:pic>
      <p:sp>
        <p:nvSpPr>
          <p:cNvPr id="5" name="Google Shape;164;p29">
            <a:extLst>
              <a:ext uri="{FF2B5EF4-FFF2-40B4-BE49-F238E27FC236}">
                <a16:creationId xmlns:a16="http://schemas.microsoft.com/office/drawing/2014/main" id="{7E73654F-0D68-2DE1-67BB-9F9D0FF2455B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06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415307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8636-DE38-8B9C-B223-AD08C80B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6862" y="606294"/>
            <a:ext cx="6227700" cy="2621000"/>
          </a:xfrm>
        </p:spPr>
        <p:txBody>
          <a:bodyPr/>
          <a:lstStyle/>
          <a:p>
            <a:r>
              <a:rPr lang="fr-FR" sz="6000" dirty="0"/>
              <a:t>02</a:t>
            </a:r>
            <a:r>
              <a:rPr lang="fr-FR" dirty="0"/>
              <a:t> </a:t>
            </a:r>
            <a:br>
              <a:rPr lang="fr-FR" dirty="0"/>
            </a:br>
            <a:r>
              <a:rPr lang="fr-FR" sz="4400" dirty="0"/>
              <a:t>ETAT DE L’ART</a:t>
            </a:r>
            <a:endParaRPr lang="fr-FR" dirty="0"/>
          </a:p>
        </p:txBody>
      </p:sp>
      <p:pic>
        <p:nvPicPr>
          <p:cNvPr id="5" name="Google Shape;368;p43">
            <a:extLst>
              <a:ext uri="{FF2B5EF4-FFF2-40B4-BE49-F238E27FC236}">
                <a16:creationId xmlns:a16="http://schemas.microsoft.com/office/drawing/2014/main" id="{6F348EA0-34B7-423C-7FCF-8AE643FAF1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5852" r="13045"/>
          <a:stretch/>
        </p:blipFill>
        <p:spPr>
          <a:xfrm>
            <a:off x="4773640" y="2316256"/>
            <a:ext cx="3580679" cy="2727832"/>
          </a:xfrm>
          <a:prstGeom prst="rect">
            <a:avLst/>
          </a:prstGeom>
        </p:spPr>
      </p:pic>
      <p:pic>
        <p:nvPicPr>
          <p:cNvPr id="6" name="Google Shape;365;p43">
            <a:extLst>
              <a:ext uri="{FF2B5EF4-FFF2-40B4-BE49-F238E27FC236}">
                <a16:creationId xmlns:a16="http://schemas.microsoft.com/office/drawing/2014/main" id="{D84A8BD1-85ED-FB2E-1BC7-2247EF808AF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7540" r="7540"/>
          <a:stretch/>
        </p:blipFill>
        <p:spPr>
          <a:xfrm>
            <a:off x="6033782" y="-295022"/>
            <a:ext cx="3412064" cy="2866772"/>
          </a:xfrm>
          <a:prstGeom prst="rect">
            <a:avLst/>
          </a:prstGeom>
        </p:spPr>
      </p:pic>
      <p:sp>
        <p:nvSpPr>
          <p:cNvPr id="7" name="Google Shape;164;p29">
            <a:extLst>
              <a:ext uri="{FF2B5EF4-FFF2-40B4-BE49-F238E27FC236}">
                <a16:creationId xmlns:a16="http://schemas.microsoft.com/office/drawing/2014/main" id="{D11D1098-0EDB-94DA-1E0B-79D9806F06D4}"/>
              </a:ext>
            </a:extLst>
          </p:cNvPr>
          <p:cNvSpPr txBox="1">
            <a:spLocks/>
          </p:cNvSpPr>
          <p:nvPr/>
        </p:nvSpPr>
        <p:spPr>
          <a:xfrm>
            <a:off x="-86004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07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151921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subTitle" idx="1"/>
          </p:nvPr>
        </p:nvSpPr>
        <p:spPr>
          <a:xfrm>
            <a:off x="2892605" y="1626555"/>
            <a:ext cx="4755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Wialon (Gurtam)</a:t>
            </a:r>
            <a:endParaRPr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4"/>
          <p:cNvSpPr txBox="1">
            <a:spLocks noGrp="1"/>
          </p:cNvSpPr>
          <p:nvPr>
            <p:ph type="subTitle" idx="2"/>
          </p:nvPr>
        </p:nvSpPr>
        <p:spPr>
          <a:xfrm>
            <a:off x="2736427" y="2764404"/>
            <a:ext cx="4755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Powerfleet</a:t>
            </a:r>
            <a:endParaRPr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3"/>
          </p:nvPr>
        </p:nvSpPr>
        <p:spPr>
          <a:xfrm>
            <a:off x="2736427" y="3902253"/>
            <a:ext cx="4755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SMART CAR</a:t>
            </a:r>
            <a:endParaRPr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Etude de l’existant</a:t>
            </a:r>
            <a:endParaRPr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6"/>
          </p:nvPr>
        </p:nvSpPr>
        <p:spPr>
          <a:xfrm>
            <a:off x="2994206" y="1271869"/>
            <a:ext cx="6197207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/>
              <a:t>Plateforme IoT de suivi de flotte à l’échelle mondiale.</a:t>
            </a:r>
            <a:br>
              <a:rPr lang="fr-FR" dirty="0"/>
            </a:br>
            <a:r>
              <a:rPr lang="fr-FR" dirty="0"/>
              <a:t>Elle offre un monitoring temps réel, des rapports et des alertes.</a:t>
            </a:r>
            <a:endParaRPr sz="1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EF3FA1-BC7E-B71F-860A-EC484CF0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25" y="1101927"/>
            <a:ext cx="981402" cy="10158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58ED20-A1E3-DA23-DC9D-62BCA620F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29" y="2324923"/>
            <a:ext cx="626205" cy="824863"/>
          </a:xfrm>
          <a:prstGeom prst="rect">
            <a:avLst/>
          </a:prstGeom>
        </p:spPr>
      </p:pic>
      <p:pic>
        <p:nvPicPr>
          <p:cNvPr id="1028" name="Picture 4" descr="Smartcar Logo - PNG Logo Vector Brand Downloads (SVG, EPS)">
            <a:extLst>
              <a:ext uri="{FF2B5EF4-FFF2-40B4-BE49-F238E27FC236}">
                <a16:creationId xmlns:a16="http://schemas.microsoft.com/office/drawing/2014/main" id="{FF342362-65CB-2F0E-545C-840AF7635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01"/>
          <a:stretch>
            <a:fillRect/>
          </a:stretch>
        </p:blipFill>
        <p:spPr bwMode="auto">
          <a:xfrm>
            <a:off x="1778329" y="3453893"/>
            <a:ext cx="829405" cy="81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79;p44">
            <a:extLst>
              <a:ext uri="{FF2B5EF4-FFF2-40B4-BE49-F238E27FC236}">
                <a16:creationId xmlns:a16="http://schemas.microsoft.com/office/drawing/2014/main" id="{832611FA-CE26-1456-8FB8-1371DAC28278}"/>
              </a:ext>
            </a:extLst>
          </p:cNvPr>
          <p:cNvSpPr txBox="1">
            <a:spLocks/>
          </p:cNvSpPr>
          <p:nvPr/>
        </p:nvSpPr>
        <p:spPr>
          <a:xfrm>
            <a:off x="2892605" y="2434879"/>
            <a:ext cx="6197207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fr-FR" dirty="0"/>
              <a:t>solution intégrée pour optimisation de flotte avec suivi intelligent, analytique avancée et score conducteur.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5C9781F-EB0E-3157-688C-B3CCBB05B63F}"/>
              </a:ext>
            </a:extLst>
          </p:cNvPr>
          <p:cNvSpPr txBox="1"/>
          <p:nvPr/>
        </p:nvSpPr>
        <p:spPr>
          <a:xfrm>
            <a:off x="2994206" y="3450968"/>
            <a:ext cx="577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 de données télématiques qui permet de récupérer des données véhicule sans matériel OBD externe pour certaines flottes. </a:t>
            </a:r>
          </a:p>
        </p:txBody>
      </p:sp>
      <p:sp>
        <p:nvSpPr>
          <p:cNvPr id="15" name="Google Shape;164;p29">
            <a:extLst>
              <a:ext uri="{FF2B5EF4-FFF2-40B4-BE49-F238E27FC236}">
                <a16:creationId xmlns:a16="http://schemas.microsoft.com/office/drawing/2014/main" id="{63BB967B-AC50-67C4-869F-AAB67DDCF5E0}"/>
              </a:ext>
            </a:extLst>
          </p:cNvPr>
          <p:cNvSpPr txBox="1">
            <a:spLocks/>
          </p:cNvSpPr>
          <p:nvPr/>
        </p:nvSpPr>
        <p:spPr>
          <a:xfrm>
            <a:off x="8573902" y="-127416"/>
            <a:ext cx="914400" cy="54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 b="0" i="0" u="none" strike="noStrike" cap="none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sz="2000" dirty="0"/>
              <a:t>08</a:t>
            </a:r>
            <a:endParaRPr lang="e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696</Words>
  <Application>Microsoft Office PowerPoint</Application>
  <PresentationFormat>Affichage à l'écran (16:9)</PresentationFormat>
  <Paragraphs>133</Paragraphs>
  <Slides>21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Open Sans</vt:lpstr>
      <vt:lpstr>Rajdhani</vt:lpstr>
      <vt:lpstr>Agrandir Bold</vt:lpstr>
      <vt:lpstr>Raleway</vt:lpstr>
      <vt:lpstr>Calibri</vt:lpstr>
      <vt:lpstr>Audiowide</vt:lpstr>
      <vt:lpstr>Arial</vt:lpstr>
      <vt:lpstr>Nunito Light</vt:lpstr>
      <vt:lpstr>Agrandir</vt:lpstr>
      <vt:lpstr>Cars Technology Innovation Newsletter by Slidesgo</vt:lpstr>
      <vt:lpstr>DriveCare Système de performance du conducteur et du véhicule</vt:lpstr>
      <vt:lpstr>Sommaire</vt:lpstr>
      <vt:lpstr>Présentation de projet </vt:lpstr>
      <vt:lpstr>CONTEXTE ET PROBLEMATIQUE</vt:lpstr>
      <vt:lpstr>OBJECTIFS DE PROJET </vt:lpstr>
      <vt:lpstr>Méthodologie Adoptée</vt:lpstr>
      <vt:lpstr>Planning de projet </vt:lpstr>
      <vt:lpstr>02  ETAT DE L’ART</vt:lpstr>
      <vt:lpstr>Etude de l’existant</vt:lpstr>
      <vt:lpstr>Présentation PowerPoint</vt:lpstr>
      <vt:lpstr>Inconvénients de DriveCare</vt:lpstr>
      <vt:lpstr>Les besoins fonctionnels</vt:lpstr>
      <vt:lpstr>Les besoins Non fonctionnels</vt:lpstr>
      <vt:lpstr>03 CONCEPTION    ET MODELISATION</vt:lpstr>
      <vt:lpstr>DIAGRAMME  DE USE CASE</vt:lpstr>
      <vt:lpstr>DIAGRAMME DE CLASSE</vt:lpstr>
      <vt:lpstr>CHOIX DE TECHNOLOGIES ET OUTILS </vt:lpstr>
      <vt:lpstr>ARCHITECTURE      DE    DRIVECARE</vt:lpstr>
      <vt:lpstr>04 Réalisation  ET Test</vt:lpstr>
      <vt:lpstr>05 Conclusion</vt:lpstr>
      <vt:lpstr>MERCI POUR 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Hp</cp:lastModifiedBy>
  <cp:revision>5</cp:revision>
  <dcterms:modified xsi:type="dcterms:W3CDTF">2026-01-04T13:49:09Z</dcterms:modified>
</cp:coreProperties>
</file>